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634" autoAdjust="0"/>
  </p:normalViewPr>
  <p:slideViewPr>
    <p:cSldViewPr snapToGrid="0" showGuides="1">
      <p:cViewPr varScale="1">
        <p:scale>
          <a:sx n="81" d="100"/>
          <a:sy n="81" d="100"/>
        </p:scale>
        <p:origin x="9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97BD7-0F3A-44B0-8A71-FAA331D9766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0D530-85AD-4DE9-B801-1E77D2DB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2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/>
              <a:t>Your login ID will be your email address. Your password will not have changed. If you can’t remember your password, select the check box or contact Member Services.</a:t>
            </a:r>
          </a:p>
          <a:p>
            <a:endParaRPr lang="en-US" sz="16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/>
              <a:t>If you have never logged into the new website, you will be asked to create an ID and password.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0D530-85AD-4DE9-B801-1E77D2DB53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57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0D530-85AD-4DE9-B801-1E77D2DB53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97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0D530-85AD-4DE9-B801-1E77D2DB53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76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0D530-85AD-4DE9-B801-1E77D2DB53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79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0D530-85AD-4DE9-B801-1E77D2DB53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81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0D530-85AD-4DE9-B801-1E77D2DB53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71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0D530-85AD-4DE9-B801-1E77D2DB53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A32F-E6F3-4C2E-B9E3-E47868E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A759-BFF8-4B5B-9ECE-D93AC303B331}" type="datetime1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06724-A87A-4231-BFD9-277482AF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9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F398-5DA3-4937-BE3F-7CA1B9158252}" type="datetime1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ED9-F929-4A92-90F9-3C9C84ABBE83}" type="datetime1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9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D94C-E537-4FF3-AAF8-A85F05C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B1D4-6731-4993-8609-16C1D3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B316-A2E6-49F2-825C-64AA951E4184}" type="datetime1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7BBD-CEEB-4256-84B2-6D907E11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748B-ADD6-4C5A-8C2A-A39721276E74}" type="datetime1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4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FB0F-3C5C-4949-B933-9C7E511ED094}" type="datetime1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3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</p:spPr>
        <p:txBody>
          <a:bodyPr/>
          <a:lstStyle/>
          <a:p>
            <a:fld id="{C2F01D58-E949-4BCB-829A-BBF80E38D59C}" type="datetime1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8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A846-0DA4-4D92-9BF1-DE8C52C1F4DF}" type="datetime1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2331-4A9C-472F-A7FA-968157338839}" type="datetime1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1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7F3D-ED52-43FD-A26D-318B71534485}" type="datetime1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5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2168" y="987425"/>
            <a:ext cx="502700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1FA4-6264-4BB8-B3B5-77711EED2D82}" type="datetime1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4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1AD20-E240-4E6F-AF91-689F7AE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8801-35D1-4C19-BC2B-EAC7EE91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2A45-C5B9-4575-8E28-A35767B4D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7F6A1D9-D323-4F4E-8655-25E2D32CE742}" type="datetime1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0933-AA03-4018-8E37-004CFB9F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870" y="97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8F8250-7A81-4A19-87AD-FFB2CE4E39A5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9F38FC-2DEA-2647-C409-EF75720C1017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0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narfe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A splash of colors on a white surface">
            <a:extLst>
              <a:ext uri="{FF2B5EF4-FFF2-40B4-BE49-F238E27FC236}">
                <a16:creationId xmlns:a16="http://schemas.microsoft.com/office/drawing/2014/main" id="{5A639B85-7A58-8D1A-B7E1-8AF4EFF5B0F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 t="2388" r="-1" b="22592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AE4D73-4877-94E0-DF70-2AFD106005C7}"/>
              </a:ext>
            </a:extLst>
          </p:cNvPr>
          <p:cNvSpPr txBox="1"/>
          <p:nvPr/>
        </p:nvSpPr>
        <p:spPr>
          <a:xfrm>
            <a:off x="1840373" y="1982450"/>
            <a:ext cx="90166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 Black" panose="020B0A04020102020204" pitchFamily="34" charset="0"/>
              </a:rPr>
              <a:t>FEDHub: </a:t>
            </a:r>
            <a:br>
              <a:rPr lang="en-US" sz="4400" dirty="0">
                <a:latin typeface="Arial Black" panose="020B0A04020102020204" pitchFamily="34" charset="0"/>
              </a:rPr>
            </a:br>
            <a:r>
              <a:rPr lang="en-US" sz="4400" dirty="0">
                <a:latin typeface="Arial Black" panose="020B0A04020102020204" pitchFamily="34" charset="0"/>
              </a:rPr>
              <a:t>Community of communities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4A6380-8636-F88B-2B14-52A1A620EEC3}"/>
              </a:ext>
            </a:extLst>
          </p:cNvPr>
          <p:cNvSpPr txBox="1"/>
          <p:nvPr/>
        </p:nvSpPr>
        <p:spPr>
          <a:xfrm>
            <a:off x="8889357" y="5578997"/>
            <a:ext cx="253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Linda Wallers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October 25-26, 2024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Region IX Symposium</a:t>
            </a:r>
          </a:p>
        </p:txBody>
      </p:sp>
    </p:spTree>
    <p:extLst>
      <p:ext uri="{BB962C8B-B14F-4D97-AF65-F5344CB8AC3E}">
        <p14:creationId xmlns:p14="http://schemas.microsoft.com/office/powerpoint/2010/main" val="185646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A splash of colors on a white surface">
            <a:extLst>
              <a:ext uri="{FF2B5EF4-FFF2-40B4-BE49-F238E27FC236}">
                <a16:creationId xmlns:a16="http://schemas.microsoft.com/office/drawing/2014/main" id="{5A639B85-7A58-8D1A-B7E1-8AF4EFF5B0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2388" r="-1" b="22592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AE4D73-4877-94E0-DF70-2AFD106005C7}"/>
              </a:ext>
            </a:extLst>
          </p:cNvPr>
          <p:cNvSpPr txBox="1"/>
          <p:nvPr/>
        </p:nvSpPr>
        <p:spPr>
          <a:xfrm>
            <a:off x="347239" y="334203"/>
            <a:ext cx="9387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FEDHub Login: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https://www.narfe.org</a:t>
            </a:r>
            <a:r>
              <a:rPr lang="en-US" sz="3600" dirty="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94124C-5D03-411A-E29E-233B036CD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91" y="980534"/>
            <a:ext cx="6078104" cy="37526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310150-BA04-BDFE-EA0B-22F62FF129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615" y="3755292"/>
            <a:ext cx="3765548" cy="25615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681DDE-F153-DE67-F113-05505FAA78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5355" y="2466752"/>
            <a:ext cx="4060967" cy="3850096"/>
          </a:xfrm>
          <a:prstGeom prst="rect">
            <a:avLst/>
          </a:prstGeom>
          <a:effectLst>
            <a:outerShdw blurRad="63500" dist="63500" dir="2100000" algn="ctr" rotWithShape="0">
              <a:schemeClr val="tx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2763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A splash of colors on a white surface">
            <a:extLst>
              <a:ext uri="{FF2B5EF4-FFF2-40B4-BE49-F238E27FC236}">
                <a16:creationId xmlns:a16="http://schemas.microsoft.com/office/drawing/2014/main" id="{5A639B85-7A58-8D1A-B7E1-8AF4EFF5B0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2388" r="-1" b="22592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AE4D73-4877-94E0-DF70-2AFD106005C7}"/>
              </a:ext>
            </a:extLst>
          </p:cNvPr>
          <p:cNvSpPr txBox="1"/>
          <p:nvPr/>
        </p:nvSpPr>
        <p:spPr>
          <a:xfrm>
            <a:off x="347239" y="334203"/>
            <a:ext cx="9387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FEDHub Profile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156CC8-AC24-0965-8CB4-904B1D841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4" y="980534"/>
            <a:ext cx="6263975" cy="40019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1EF5C5-3CA5-38B9-8526-F5A9CCAF4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733" y="3296075"/>
            <a:ext cx="3238095" cy="18571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E6CAEC-7DD5-F7B3-5F00-A86DD1BE1C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3239" y="2332161"/>
            <a:ext cx="6426617" cy="410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5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A splash of colors on a white surface">
            <a:extLst>
              <a:ext uri="{FF2B5EF4-FFF2-40B4-BE49-F238E27FC236}">
                <a16:creationId xmlns:a16="http://schemas.microsoft.com/office/drawing/2014/main" id="{5A639B85-7A58-8D1A-B7E1-8AF4EFF5B0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2388" r="-1" b="22592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AE4D73-4877-94E0-DF70-2AFD106005C7}"/>
              </a:ext>
            </a:extLst>
          </p:cNvPr>
          <p:cNvSpPr txBox="1"/>
          <p:nvPr/>
        </p:nvSpPr>
        <p:spPr>
          <a:xfrm>
            <a:off x="347239" y="334203"/>
            <a:ext cx="9387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FEDHub Profile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49F1F4C-73BA-87BC-0A20-E817980BE158}"/>
              </a:ext>
            </a:extLst>
          </p:cNvPr>
          <p:cNvGrpSpPr/>
          <p:nvPr/>
        </p:nvGrpSpPr>
        <p:grpSpPr>
          <a:xfrm>
            <a:off x="517870" y="1589649"/>
            <a:ext cx="10370524" cy="4149969"/>
            <a:chOff x="223715" y="1314727"/>
            <a:chExt cx="7104711" cy="26934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8802111-44C2-D056-05C8-D56DF5E95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870" y="1314727"/>
              <a:ext cx="6810556" cy="109281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7C3993-722C-A3EB-6C60-D48C6D94A38E}"/>
                </a:ext>
              </a:extLst>
            </p:cNvPr>
            <p:cNvSpPr txBox="1"/>
            <p:nvPr/>
          </p:nvSpPr>
          <p:spPr>
            <a:xfrm>
              <a:off x="223715" y="2620989"/>
              <a:ext cx="1436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Change picture</a:t>
              </a:r>
            </a:p>
            <a:p>
              <a:r>
                <a:rPr lang="en-US" sz="1400" dirty="0"/>
                <a:t>Remove picture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FF3E89-8D0B-04BE-F0EE-1AB5D634A63F}"/>
                </a:ext>
              </a:extLst>
            </p:cNvPr>
            <p:cNvSpPr txBox="1"/>
            <p:nvPr/>
          </p:nvSpPr>
          <p:spPr>
            <a:xfrm>
              <a:off x="1943323" y="2469303"/>
              <a:ext cx="131299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Contacts</a:t>
              </a:r>
            </a:p>
            <a:p>
              <a:r>
                <a:rPr lang="en-US" sz="1400" dirty="0"/>
                <a:t>Communities</a:t>
              </a:r>
            </a:p>
            <a:p>
              <a:r>
                <a:rPr lang="en-US" sz="1400" dirty="0"/>
                <a:t>Following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5951A96-F3B5-ACB1-2AFD-70F7316784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3782" y="2407538"/>
              <a:ext cx="261257" cy="33419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1063386-0907-3E9C-F0DF-26EB9D1674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80960" y="2129058"/>
              <a:ext cx="261257" cy="33419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E06022-1529-D3D2-FE2F-DF4E689E4C4E}"/>
                </a:ext>
              </a:extLst>
            </p:cNvPr>
            <p:cNvSpPr txBox="1"/>
            <p:nvPr/>
          </p:nvSpPr>
          <p:spPr>
            <a:xfrm>
              <a:off x="2740782" y="3269731"/>
              <a:ext cx="13129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My  summary</a:t>
              </a:r>
            </a:p>
            <a:p>
              <a:r>
                <a:rPr lang="en-US" sz="1400" dirty="0"/>
                <a:t>Contributions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203EA8C-B1EF-BF42-F2D0-EB10D639B6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24673" y="2178864"/>
              <a:ext cx="329103" cy="109086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DB20037-C8B4-FC23-72FB-CAD1A2F6ED43}"/>
                </a:ext>
              </a:extLst>
            </p:cNvPr>
            <p:cNvCxnSpPr>
              <a:cxnSpLocks/>
            </p:cNvCxnSpPr>
            <p:nvPr/>
          </p:nvCxnSpPr>
          <p:spPr>
            <a:xfrm>
              <a:off x="4797489" y="2233624"/>
              <a:ext cx="14749" cy="60501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5EDDE76-1586-B57D-8BA7-7BD59F4F8FB0}"/>
                </a:ext>
              </a:extLst>
            </p:cNvPr>
            <p:cNvCxnSpPr>
              <a:cxnSpLocks/>
            </p:cNvCxnSpPr>
            <p:nvPr/>
          </p:nvCxnSpPr>
          <p:spPr>
            <a:xfrm>
              <a:off x="5516836" y="2158943"/>
              <a:ext cx="579164" cy="46204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8B93443-75BF-6DEB-71D5-D233B88FD58C}"/>
                </a:ext>
              </a:extLst>
            </p:cNvPr>
            <p:cNvSpPr txBox="1"/>
            <p:nvPr/>
          </p:nvSpPr>
          <p:spPr>
            <a:xfrm>
              <a:off x="4173999" y="2838635"/>
              <a:ext cx="235742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Privacy settings</a:t>
              </a:r>
            </a:p>
            <a:p>
              <a:r>
                <a:rPr lang="en-US" sz="1400" b="1" dirty="0">
                  <a:solidFill>
                    <a:srgbClr val="C00000"/>
                  </a:solidFill>
                </a:rPr>
                <a:t>Email Preferences</a:t>
              </a:r>
            </a:p>
            <a:p>
              <a:r>
                <a:rPr lang="en-US" sz="1400" dirty="0"/>
                <a:t>RSS feeds</a:t>
              </a:r>
            </a:p>
            <a:p>
              <a:r>
                <a:rPr lang="en-US" sz="1400" b="1" dirty="0">
                  <a:solidFill>
                    <a:srgbClr val="C00000"/>
                  </a:solidFill>
                </a:rPr>
                <a:t>Community Notifications</a:t>
              </a:r>
            </a:p>
            <a:p>
              <a:r>
                <a:rPr lang="en-US" sz="1400" b="1" dirty="0">
                  <a:solidFill>
                    <a:srgbClr val="C00000"/>
                  </a:solidFill>
                </a:rPr>
                <a:t>Discussion Signature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047BDC6-F4F2-CFF1-CC0F-A5F3588A3C1B}"/>
                </a:ext>
              </a:extLst>
            </p:cNvPr>
            <p:cNvSpPr txBox="1"/>
            <p:nvPr/>
          </p:nvSpPr>
          <p:spPr>
            <a:xfrm>
              <a:off x="5978263" y="2620989"/>
              <a:ext cx="6442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Inbox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026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A splash of colors on a white surface">
            <a:extLst>
              <a:ext uri="{FF2B5EF4-FFF2-40B4-BE49-F238E27FC236}">
                <a16:creationId xmlns:a16="http://schemas.microsoft.com/office/drawing/2014/main" id="{5A639B85-7A58-8D1A-B7E1-8AF4EFF5B0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2388" r="-1" b="22592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AE4D73-4877-94E0-DF70-2AFD106005C7}"/>
              </a:ext>
            </a:extLst>
          </p:cNvPr>
          <p:cNvSpPr txBox="1"/>
          <p:nvPr/>
        </p:nvSpPr>
        <p:spPr>
          <a:xfrm>
            <a:off x="347239" y="334203"/>
            <a:ext cx="9387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FEDHub My Account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3610D-D2D0-2324-D57C-F450E478A9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4220" b="7042"/>
          <a:stretch/>
        </p:blipFill>
        <p:spPr>
          <a:xfrm>
            <a:off x="225202" y="980535"/>
            <a:ext cx="3584884" cy="4398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27B407-9A92-4786-D62B-91C6EB25F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722" y="2341925"/>
            <a:ext cx="3230255" cy="4018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6BD756-B6AB-37CF-8A04-147DD980F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1403" y="313195"/>
            <a:ext cx="3440355" cy="40574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7C0CE45-635C-7998-7E30-987F1A2E3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5767" y="4238632"/>
            <a:ext cx="4074588" cy="2175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6D02EE2-C5C0-476C-D2B5-DD0CE2B8D078}"/>
              </a:ext>
            </a:extLst>
          </p:cNvPr>
          <p:cNvCxnSpPr>
            <a:cxnSpLocks/>
          </p:cNvCxnSpPr>
          <p:nvPr/>
        </p:nvCxnSpPr>
        <p:spPr>
          <a:xfrm flipV="1">
            <a:off x="9915896" y="4421393"/>
            <a:ext cx="438339" cy="2099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95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A splash of colors on a white surface">
            <a:extLst>
              <a:ext uri="{FF2B5EF4-FFF2-40B4-BE49-F238E27FC236}">
                <a16:creationId xmlns:a16="http://schemas.microsoft.com/office/drawing/2014/main" id="{5A639B85-7A58-8D1A-B7E1-8AF4EFF5B0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2388" r="-1" b="22592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AE4D73-4877-94E0-DF70-2AFD106005C7}"/>
              </a:ext>
            </a:extLst>
          </p:cNvPr>
          <p:cNvSpPr txBox="1"/>
          <p:nvPr/>
        </p:nvSpPr>
        <p:spPr>
          <a:xfrm>
            <a:off x="347239" y="334203"/>
            <a:ext cx="9387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FEDHub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E1FF41-F4A9-90F8-F5D0-3C9B90607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63" y="1283075"/>
            <a:ext cx="9047619" cy="10571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E62B1E-6C63-494D-DA3A-866C32FA6CF9}"/>
              </a:ext>
            </a:extLst>
          </p:cNvPr>
          <p:cNvSpPr txBox="1"/>
          <p:nvPr/>
        </p:nvSpPr>
        <p:spPr>
          <a:xfrm>
            <a:off x="2926079" y="2439206"/>
            <a:ext cx="2250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Open forum</a:t>
            </a:r>
          </a:p>
          <a:p>
            <a:r>
              <a:rPr lang="en-US" sz="1400" dirty="0"/>
              <a:t>My Communities</a:t>
            </a:r>
          </a:p>
          <a:p>
            <a:r>
              <a:rPr lang="en-US" sz="1400" dirty="0"/>
              <a:t>Federation  Communities</a:t>
            </a:r>
          </a:p>
          <a:p>
            <a:r>
              <a:rPr lang="en-US" sz="1400" dirty="0"/>
              <a:t>Suggested Communities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7E9A3DA-B1C5-0F9E-2A79-A1D61CC86F79}"/>
              </a:ext>
            </a:extLst>
          </p:cNvPr>
          <p:cNvCxnSpPr/>
          <p:nvPr/>
        </p:nvCxnSpPr>
        <p:spPr>
          <a:xfrm flipH="1">
            <a:off x="4051494" y="2208628"/>
            <a:ext cx="618980" cy="3376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BE1DA33-46FF-E014-2592-64BF4636A83E}"/>
              </a:ext>
            </a:extLst>
          </p:cNvPr>
          <p:cNvSpPr txBox="1"/>
          <p:nvPr/>
        </p:nvSpPr>
        <p:spPr>
          <a:xfrm>
            <a:off x="6302325" y="2474893"/>
            <a:ext cx="1802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Discussion Posts</a:t>
            </a:r>
          </a:p>
          <a:p>
            <a:r>
              <a:rPr lang="en-US" sz="1400" dirty="0"/>
              <a:t>Library Entries</a:t>
            </a:r>
          </a:p>
          <a:p>
            <a:r>
              <a:rPr lang="en-US" sz="1400" dirty="0"/>
              <a:t>Sponsored Content</a:t>
            </a:r>
          </a:p>
          <a:p>
            <a:r>
              <a:rPr lang="en-US" sz="1400" dirty="0"/>
              <a:t>NARFE Blogs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7E3EA4B-8B1B-E7E7-55BE-738457B53184}"/>
              </a:ext>
            </a:extLst>
          </p:cNvPr>
          <p:cNvCxnSpPr>
            <a:cxnSpLocks/>
          </p:cNvCxnSpPr>
          <p:nvPr/>
        </p:nvCxnSpPr>
        <p:spPr>
          <a:xfrm flipH="1">
            <a:off x="7521528" y="2168907"/>
            <a:ext cx="411926" cy="3376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0D6B9E8-12D7-FBAD-A3C1-0C57B9962CE0}"/>
              </a:ext>
            </a:extLst>
          </p:cNvPr>
          <p:cNvSpPr txBox="1"/>
          <p:nvPr/>
        </p:nvSpPr>
        <p:spPr>
          <a:xfrm>
            <a:off x="8982394" y="2474893"/>
            <a:ext cx="18021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Quick Start Guide</a:t>
            </a:r>
          </a:p>
          <a:p>
            <a:r>
              <a:rPr lang="en-US" sz="1400" dirty="0"/>
              <a:t>Post a Message</a:t>
            </a:r>
          </a:p>
          <a:p>
            <a:r>
              <a:rPr lang="en-US" sz="1400" dirty="0"/>
              <a:t>Share a File</a:t>
            </a:r>
          </a:p>
          <a:p>
            <a:r>
              <a:rPr lang="en-US" sz="1400" dirty="0"/>
              <a:t>Post to Your Blog</a:t>
            </a:r>
          </a:p>
          <a:p>
            <a:r>
              <a:rPr lang="en-US" sz="1400" dirty="0"/>
              <a:t>Help/FAQs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010DE6D-7B33-7FF6-FFAB-F2BFA4E98324}"/>
              </a:ext>
            </a:extLst>
          </p:cNvPr>
          <p:cNvCxnSpPr>
            <a:cxnSpLocks/>
          </p:cNvCxnSpPr>
          <p:nvPr/>
        </p:nvCxnSpPr>
        <p:spPr>
          <a:xfrm>
            <a:off x="8986550" y="2221191"/>
            <a:ext cx="166107" cy="3198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813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A splash of colors on a white surface">
            <a:extLst>
              <a:ext uri="{FF2B5EF4-FFF2-40B4-BE49-F238E27FC236}">
                <a16:creationId xmlns:a16="http://schemas.microsoft.com/office/drawing/2014/main" id="{5A639B85-7A58-8D1A-B7E1-8AF4EFF5B0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2388" r="-1" b="22592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AE4D73-4877-94E0-DF70-2AFD106005C7}"/>
              </a:ext>
            </a:extLst>
          </p:cNvPr>
          <p:cNvSpPr txBox="1"/>
          <p:nvPr/>
        </p:nvSpPr>
        <p:spPr>
          <a:xfrm>
            <a:off x="347239" y="334203"/>
            <a:ext cx="9387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FEDHub: Add a post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0DCDC6-9C7C-0A6B-4BD7-4B69062CF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714" y="1000696"/>
            <a:ext cx="5643168" cy="552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2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A splash of colors on a white surface">
            <a:extLst>
              <a:ext uri="{FF2B5EF4-FFF2-40B4-BE49-F238E27FC236}">
                <a16:creationId xmlns:a16="http://schemas.microsoft.com/office/drawing/2014/main" id="{5A639B85-7A58-8D1A-B7E1-8AF4EFF5B0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2388" r="-1" b="22592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AE4D73-4877-94E0-DF70-2AFD106005C7}"/>
              </a:ext>
            </a:extLst>
          </p:cNvPr>
          <p:cNvSpPr txBox="1"/>
          <p:nvPr/>
        </p:nvSpPr>
        <p:spPr>
          <a:xfrm>
            <a:off x="347239" y="334203"/>
            <a:ext cx="9387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FEDHub: Administrators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E2AB0-CDB9-090C-E3A1-988F711CD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292" y="980534"/>
            <a:ext cx="4058180" cy="56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41340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AnalogousFromLightSeedLeftStep">
      <a:dk1>
        <a:srgbClr val="000000"/>
      </a:dk1>
      <a:lt1>
        <a:srgbClr val="FFFFFF"/>
      </a:lt1>
      <a:dk2>
        <a:srgbClr val="3B213A"/>
      </a:dk2>
      <a:lt2>
        <a:srgbClr val="E3E2E8"/>
      </a:lt2>
      <a:accent1>
        <a:srgbClr val="93A94E"/>
      </a:accent1>
      <a:accent2>
        <a:srgbClr val="B6A03C"/>
      </a:accent2>
      <a:accent3>
        <a:srgbClr val="EA8946"/>
      </a:accent3>
      <a:accent4>
        <a:srgbClr val="EB4E4F"/>
      </a:accent4>
      <a:accent5>
        <a:srgbClr val="EE6EA5"/>
      </a:accent5>
      <a:accent6>
        <a:srgbClr val="EB4ED2"/>
      </a:accent6>
      <a:hlink>
        <a:srgbClr val="7A69AE"/>
      </a:hlink>
      <a:folHlink>
        <a:srgbClr val="7F7F7F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154</Words>
  <Application>Microsoft Office PowerPoint</Application>
  <PresentationFormat>Widescreen</PresentationFormat>
  <Paragraphs>47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Arial Black</vt:lpstr>
      <vt:lpstr>Bierstadt</vt:lpstr>
      <vt:lpstr>GestaltVTI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Wallers</dc:creator>
  <cp:lastModifiedBy>Linda Wallers</cp:lastModifiedBy>
  <cp:revision>2</cp:revision>
  <dcterms:created xsi:type="dcterms:W3CDTF">2024-09-29T21:07:43Z</dcterms:created>
  <dcterms:modified xsi:type="dcterms:W3CDTF">2024-10-11T23:59:30Z</dcterms:modified>
</cp:coreProperties>
</file>