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150" autoAdjust="0"/>
  </p:normalViewPr>
  <p:slideViewPr>
    <p:cSldViewPr snapToGrid="0">
      <p:cViewPr varScale="1">
        <p:scale>
          <a:sx n="120" d="100"/>
          <a:sy n="120" d="100"/>
        </p:scale>
        <p:origin x="8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3E755-9240-468F-8F12-70E5310811AA}" type="datetimeFigureOut">
              <a:rPr lang="en-US" smtClean="0"/>
              <a:t>10/28/24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6FEE4-3645-45D8-81B1-0595B7239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69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7FCBD-FAE6-B332-1EB2-B3D5F67211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8CB07-F8BA-D92B-7606-C623FEC67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71B9D8-E366-76D5-C73E-42C82CDA9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6D6CD-D655-4E38-34A7-86FBC93DA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9AB61-71A6-3DE9-82C5-6753C458B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7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CEA71-5D86-54F2-A667-15D3987C4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72FD42-A833-890F-75CE-C1548E9A8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7FF44-E53B-CE63-CBCF-6AE111BE4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96544-A62B-E8FD-B70F-145048BCE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9D7C-8EDB-1605-47A3-FBE6F3EE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4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E2A630-B3D2-C16E-711D-5E43D816B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A01C0-7B8F-FD5D-77DF-2BAFFF8EE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D11AF-3330-C73C-D3AC-E36EFD547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1239E-6F00-DBC1-236B-FC3E10E6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89E75-0945-4D4B-F3C9-60A297E77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43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9AD8-3138-79E5-D38E-ADD6508AA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CFF87-B9E3-D4EC-38D2-F00DE1B359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0E2C2-9267-5FF0-9503-3BEC8E650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7D550-09F6-9B74-7138-810E7E77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319E1-88B5-8BE6-43F2-9D2AC67DA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4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3A890-1B5F-335F-EF05-9AD060FD6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CE839-B9D7-A88C-E8AD-B7E21911C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93119-2C76-FB98-F851-CA22A119B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3B224-DB66-C9CA-F09E-6C79459D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54CCB-D14C-E223-F476-52BCD335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5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7B030-7AA5-C480-2F0D-ED0184A96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31018-4A6D-889F-5FBC-79791240B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75A40C-7158-1A01-2BFC-6A267F55F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6F67D-73FB-B24A-7BA2-61273A40D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CDB82-400F-68C3-AA63-71C8DECF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4D165-FF58-3AA7-D146-972BFAA85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84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DA82F-2FF6-1533-A47C-F8264EEE7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6C629A-8FB5-FF5A-A4EC-FDA6C0E5A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CB007F-0528-4386-7030-9EF6830E5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1C735C-83CB-D900-0293-9F466AEE2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3B9E1-F812-76A4-975A-1575AF6593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2CA52D-9877-8C6D-0519-BBFCAA1E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F28617-7465-B727-8CCC-DED985E31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8D7D55-F588-1390-A02F-D597A16E8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6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84CCD-40EA-508D-4890-D64EA227C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38398-EBB2-499A-03C0-B3618E4F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CD3F3-98A8-F236-9FA0-9A1AA963D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B1AADA-692B-29E6-8F94-64CF18EB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3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B71429-AA30-AC8D-0C72-2F13DC445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CD36CB-60D9-94DF-983C-D7072F5F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4E5C0-F637-827B-F2A2-548A2C37B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76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BAD5-36FD-F951-E346-542FD86E2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74041-3DE2-472B-0493-2BBBAFF5C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9CC63-78BE-3ED1-1DDD-6DD66B08C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D0BD5-2913-62F3-23DD-41CBECD6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01196-D43B-63B2-39E5-B427372FE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7DDEE-EFB9-15BA-EFF5-A936DA3BD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76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FFEE3-AAC9-6DA3-9BE9-49B37537E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C43076-3F93-BA6C-D47E-26B5E7BDE7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2EA126-3108-0E42-456B-E24D6A5022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E178C-3565-22EC-24B4-14A101F54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BA7DC7-83F2-ED38-9B25-C8923A89B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45431-104C-2083-B063-4A54C4869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909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8CB705-FBA3-A707-FCD6-5C40AE6EE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AF107-F751-C058-F106-BBCB82F16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46A65-EDE5-8F30-9421-D3FBF0366C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10/26/2024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24F99-03F0-D9D7-E52D-6B17143BCF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FD9D-0323-02EB-0D72-6ACFD022D1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D1AC09-AFCF-4A07-92BB-0519E710A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3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globe-sphere-earth-map-world-28625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FEF5B-3507-4857-406C-07C69A5ABC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79485"/>
            <a:ext cx="9144000" cy="1993120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Cavolini" panose="03000502040302020204" pitchFamily="66" charset="0"/>
                <a:cs typeface="Cavolini" panose="03000502040302020204" pitchFamily="66" charset="0"/>
              </a:rPr>
              <a:t>PROGRAM IDEAS FOR</a:t>
            </a:r>
            <a:br>
              <a:rPr lang="en-US" sz="48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US" sz="4800" dirty="0">
                <a:latin typeface="Cavolini" panose="03000502040302020204" pitchFamily="66" charset="0"/>
                <a:cs typeface="Cavolini" panose="03000502040302020204" pitchFamily="66" charset="0"/>
              </a:rPr>
              <a:t>CHAPTER MEETINGS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1B749-B665-DE8C-0B78-33366ADE5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81920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 b="1" i="1" dirty="0">
                <a:latin typeface="Cavolini" panose="03000502040302020204" pitchFamily="66" charset="0"/>
                <a:cs typeface="Cavolini" panose="03000502040302020204" pitchFamily="66" charset="0"/>
              </a:rPr>
              <a:t>Presented by:</a:t>
            </a:r>
          </a:p>
          <a:p>
            <a:endParaRPr lang="en-US" sz="2000" b="1" i="1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2000" b="1" i="1" dirty="0">
                <a:latin typeface="Cavolini" panose="03000502040302020204" pitchFamily="66" charset="0"/>
                <a:cs typeface="Cavolini" panose="03000502040302020204" pitchFamily="66" charset="0"/>
              </a:rPr>
              <a:t>David Epstein</a:t>
            </a:r>
            <a:br>
              <a:rPr lang="en-US" sz="2000" b="1" i="1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US" sz="2000" b="1" i="1" dirty="0">
                <a:latin typeface="Cavolini" panose="03000502040302020204" pitchFamily="66" charset="0"/>
                <a:cs typeface="Cavolini" panose="03000502040302020204" pitchFamily="66" charset="0"/>
              </a:rPr>
              <a:t>President, Juneau Chapter 2088</a:t>
            </a:r>
          </a:p>
        </p:txBody>
      </p:sp>
      <p:pic>
        <p:nvPicPr>
          <p:cNvPr id="9" name="Picture 8" descr="A blue and yellow flag with yellow stars&#10;&#10;Description automatically generated">
            <a:extLst>
              <a:ext uri="{FF2B5EF4-FFF2-40B4-BE49-F238E27FC236}">
                <a16:creationId xmlns:a16="http://schemas.microsoft.com/office/drawing/2014/main" id="{FEC7E1F5-E5CF-D28E-903F-A8EC63921F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756338"/>
            <a:ext cx="1829895" cy="1584820"/>
          </a:xfrm>
          <a:prstGeom prst="rect">
            <a:avLst/>
          </a:prstGeom>
        </p:spPr>
      </p:pic>
      <p:pic>
        <p:nvPicPr>
          <p:cNvPr id="11" name="Picture 10" descr="A blue and yellow flag with yellow stars&#10;&#10;Description automatically generated">
            <a:extLst>
              <a:ext uri="{FF2B5EF4-FFF2-40B4-BE49-F238E27FC236}">
                <a16:creationId xmlns:a16="http://schemas.microsoft.com/office/drawing/2014/main" id="{F34C1AEE-61E1-D760-F102-D2BABBB33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494" y="3781920"/>
            <a:ext cx="1800357" cy="155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832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45245-9735-E224-F9B0-C36E4AD3A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4D74-A908-B974-1F5B-8FF07F56B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ABOUT NON-LOCAL OPTIONS??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4BD3D-1E2C-4586-1356-BEE349D41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sz="2500" dirty="0"/>
              <a:t>The advent of COVID and advance of technology combined synergistically.</a:t>
            </a:r>
            <a:br>
              <a:rPr lang="en-US" sz="2500" dirty="0"/>
            </a:br>
            <a:endParaRPr lang="en-US" sz="2500" dirty="0"/>
          </a:p>
          <a:p>
            <a:pPr marL="0" indent="0">
              <a:buNone/>
            </a:pPr>
            <a:r>
              <a:rPr lang="en-US" dirty="0"/>
              <a:t>During the pandemic’s peak – approx. 2020 through 2022, it was essentially not possible to conduct in-person meetings.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It was not a perfect alternative**, but platforms like Zoom made it possible for Juneau Chapter 2088 to continue holding meaningful meetings.</a:t>
            </a:r>
            <a:br>
              <a:rPr lang="en-US" dirty="0"/>
            </a:br>
            <a:br>
              <a:rPr lang="en-US" sz="1600" dirty="0"/>
            </a:br>
            <a:r>
              <a:rPr lang="en-US" sz="2200" i="1" dirty="0"/>
              <a:t>** Not everyone has access to the internet or wants to deal with it.  More on this later</a:t>
            </a:r>
          </a:p>
          <a:p>
            <a:pPr marL="0" indent="0">
              <a:buNone/>
            </a:pP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25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20447-EDA7-F471-B4AF-F49018C54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40C81B-7961-F8E2-DD3A-15D73004C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7AE1DD9-B00B-2DFE-73C5-DA47D03F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28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2AA93-6785-4E22-1352-28DFE72B4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6210-A4FF-97A5-4B39-DB938ED2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JUNEAU CHAPTER DID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8B8ED9-C04E-1BB7-E3D8-AA86CCF8F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Here are some examples of how we leveraged technology:</a:t>
            </a:r>
            <a:br>
              <a:rPr lang="en-US" dirty="0"/>
            </a:br>
            <a:endParaRPr lang="en-US" dirty="0"/>
          </a:p>
          <a:p>
            <a:r>
              <a:rPr lang="en-US" dirty="0"/>
              <a:t>April 2021:  we had a rep from Alaska Dept. of Health and Social Services to discuss COVID-19 status;</a:t>
            </a:r>
          </a:p>
          <a:p>
            <a:r>
              <a:rPr lang="en-US" dirty="0"/>
              <a:t>December 2021:  presentation by a local medevac service</a:t>
            </a:r>
          </a:p>
          <a:p>
            <a:r>
              <a:rPr lang="en-US" dirty="0"/>
              <a:t>February 2021:  the Washington Post’s Federal beat writer</a:t>
            </a:r>
          </a:p>
          <a:p>
            <a:r>
              <a:rPr lang="en-US" dirty="0"/>
              <a:t>March 2021:  Juneau’s state legislative delegation</a:t>
            </a:r>
          </a:p>
          <a:p>
            <a:r>
              <a:rPr lang="en-US" dirty="0"/>
              <a:t>November 2022:  Aetna and Blue Cross</a:t>
            </a:r>
          </a:p>
          <a:p>
            <a:r>
              <a:rPr lang="en-US" dirty="0"/>
              <a:t>October 2022:  Alaska Pioneer Home</a:t>
            </a:r>
          </a:p>
          <a:p>
            <a:r>
              <a:rPr lang="en-US" dirty="0"/>
              <a:t>February 2022:  Cruise Line International Association on state of the industry</a:t>
            </a:r>
          </a:p>
          <a:p>
            <a:pPr marL="0" indent="0">
              <a:buNone/>
            </a:pPr>
            <a:br>
              <a:rPr lang="en-US" sz="1800" dirty="0"/>
            </a:br>
            <a:endParaRPr lang="en-US" sz="1800" dirty="0"/>
          </a:p>
          <a:p>
            <a:pPr marL="0" indent="0">
              <a:buNone/>
            </a:pPr>
            <a:endParaRPr lang="en-US" sz="25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7DB59-379C-0AC0-ACFA-06EF3F050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B561B5-5FF0-462A-FC50-1A6DB58C1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71B94AC-469E-5C9A-CF34-F69B8EC3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633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3A3C8-6354-6016-3314-E18214BE9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66A5-35CA-D136-AD69-920438772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D531C-E195-B6C0-2880-FEA927BD9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000" dirty="0"/>
          </a:p>
          <a:p>
            <a:r>
              <a:rPr lang="en-US" sz="2000" dirty="0"/>
              <a:t>Invite a rep from a local bank or credit union to present on investment strategies;</a:t>
            </a:r>
          </a:p>
          <a:p>
            <a:r>
              <a:rPr lang="en-US" sz="2000" dirty="0"/>
              <a:t>Work with your local hospital to have them present on services and plans for the future</a:t>
            </a:r>
          </a:p>
          <a:p>
            <a:r>
              <a:rPr lang="en-US" sz="2000" dirty="0"/>
              <a:t>Invite a rep from </a:t>
            </a:r>
            <a:r>
              <a:rPr lang="en-US" sz="2000" dirty="0" err="1"/>
              <a:t>pharmas</a:t>
            </a:r>
            <a:r>
              <a:rPr lang="en-US" sz="2000" dirty="0"/>
              <a:t> working on Alzheimer treatments, COVID vaccines, etc.</a:t>
            </a:r>
          </a:p>
          <a:p>
            <a:r>
              <a:rPr lang="en-US" sz="2000" dirty="0"/>
              <a:t>NARFE-related:  e.g., invite a staffer from NARFE Headquarters to discuss FEHBP strategies </a:t>
            </a:r>
            <a:r>
              <a:rPr lang="en-US" sz="2000" i="1" dirty="0"/>
              <a:t>(can you say Tammy Flanagan?)</a:t>
            </a:r>
          </a:p>
          <a:p>
            <a:r>
              <a:rPr lang="en-US" sz="2000" dirty="0"/>
              <a:t>Invite someone from local or state government to discuss local items of political interest.  </a:t>
            </a:r>
            <a:r>
              <a:rPr lang="en-US" sz="2000" i="1" dirty="0"/>
              <a:t>(e.g., Anchorage is considering implementing a 3% sales tax)</a:t>
            </a:r>
          </a:p>
          <a:p>
            <a:r>
              <a:rPr lang="en-US" sz="2000" dirty="0"/>
              <a:t>Along these lines, have an accountant present on effective strategies to reduce your tax burden</a:t>
            </a:r>
          </a:p>
          <a:p>
            <a:r>
              <a:rPr lang="en-US" sz="2000" b="1" i="1" dirty="0"/>
              <a:t>Let your creative juices run wild!!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2BBFB-ECAC-B4CB-1294-B950C80D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EC6507-6FCE-2AF5-6AC5-81B34B497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49C49A-9E00-24C4-E357-C1CC51EB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96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C48DF-8728-92D5-390D-629586F6D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39077-077A-0C91-67CF-444FBB4D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NOW WHAT ABOUT THOSE TWO ASTERISKS??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FAC51-0A3B-822E-9AF5-E2E841279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000" dirty="0"/>
          </a:p>
          <a:p>
            <a:r>
              <a:rPr lang="en-US" dirty="0"/>
              <a:t>Not everyone is online</a:t>
            </a:r>
          </a:p>
          <a:p>
            <a:r>
              <a:rPr lang="en-US" dirty="0"/>
              <a:t>Now that in-person meetings have made a comeback – how do you maintain online opportunities and still engage those who are not part of the internet cohort?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D3A6D-A658-985F-F4EB-56955826E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F072D9-A09A-9EFC-9FEA-6A58F0C08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32DB1B8-2A1C-B07E-75EC-8B0A0E1E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7655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968EC-7792-997B-148E-8A9DC3297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08D1-476B-42F1-FCEF-0453F671A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DO BOTH!!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C3879-0238-FDB7-EF42-0BA2B61F1F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000" dirty="0"/>
          </a:p>
          <a:p>
            <a:r>
              <a:rPr lang="en-US" dirty="0"/>
              <a:t>In other words, create hybrid meetings – the best of both worlds!!</a:t>
            </a:r>
          </a:p>
          <a:p>
            <a:r>
              <a:rPr lang="en-US" dirty="0"/>
              <a:t>Sounds good but you can’t just snap your fingers!!</a:t>
            </a:r>
          </a:p>
          <a:p>
            <a:r>
              <a:rPr lang="en-US" dirty="0"/>
              <a:t>Challenges:</a:t>
            </a:r>
          </a:p>
          <a:p>
            <a:pPr lvl="1"/>
            <a:r>
              <a:rPr lang="en-US" dirty="0"/>
              <a:t>Finding a chapter member who can manage this part of the meeting</a:t>
            </a:r>
          </a:p>
          <a:p>
            <a:pPr lvl="1"/>
            <a:r>
              <a:rPr lang="en-US" dirty="0"/>
              <a:t>Finding a place that provides internet as part of a meeting room package</a:t>
            </a:r>
          </a:p>
          <a:p>
            <a:pPr lvl="1"/>
            <a:r>
              <a:rPr lang="en-US" dirty="0"/>
              <a:t>Internet access is one thing; what do you do to provide full functionality in the case of remote presenters?</a:t>
            </a:r>
          </a:p>
          <a:p>
            <a:pPr lvl="1"/>
            <a:endParaRPr lang="en-US" dirty="0"/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DDA15-F37A-F075-9047-08C20894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32E4D3-3262-8D6D-E3CE-9F911F6A8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322EFA3-AA18-3238-A1F8-67EF34003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13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BA272-AF97-5FA7-D3FB-92412674A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4DF6B-8899-4B03-15F3-9C4BB27B9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POSSIBLE HYBRID MEETING VENUES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84EAC-3D01-F2A1-F5B9-D97498258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000" dirty="0"/>
          </a:p>
          <a:p>
            <a:r>
              <a:rPr lang="en-US" dirty="0"/>
              <a:t>Public library; vacant offices in malls</a:t>
            </a:r>
          </a:p>
          <a:p>
            <a:r>
              <a:rPr lang="en-US" dirty="0"/>
              <a:t>Restaurants</a:t>
            </a:r>
          </a:p>
          <a:p>
            <a:r>
              <a:rPr lang="en-US" dirty="0"/>
              <a:t>Government or private-sector facilities</a:t>
            </a:r>
          </a:p>
          <a:p>
            <a:pPr lvl="1"/>
            <a:r>
              <a:rPr lang="en-US" dirty="0"/>
              <a:t>Members who are still employed and can get permission to use their workplace for hosting purposes – including A/V</a:t>
            </a:r>
          </a:p>
          <a:p>
            <a:r>
              <a:rPr lang="en-US" dirty="0"/>
              <a:t>Churches/synagogues, etc.</a:t>
            </a:r>
          </a:p>
          <a:p>
            <a:r>
              <a:rPr lang="en-US" dirty="0"/>
              <a:t>Private residence</a:t>
            </a:r>
          </a:p>
          <a:p>
            <a:pPr lvl="1"/>
            <a:endParaRPr lang="en-US" dirty="0"/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E284B-E185-033F-8E85-D4D40465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468D2B-ADE1-2138-FECB-BA8A2F7EA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11FE0A-6747-EB10-46B6-607F099D8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88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8157-2DAD-6546-5752-A6D028A4F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92949-B10B-89F2-F56B-93BDD4276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IN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1030B-13F6-91FC-606C-ADDB25F9F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3200" dirty="0"/>
              <a:t>ENTERTAIN!</a:t>
            </a:r>
          </a:p>
          <a:p>
            <a:pPr marL="0" indent="0" algn="ctr">
              <a:buNone/>
            </a:pPr>
            <a:r>
              <a:rPr lang="en-US" sz="3200" dirty="0"/>
              <a:t>INFORM!</a:t>
            </a:r>
          </a:p>
          <a:p>
            <a:pPr marL="0" indent="0" algn="ctr">
              <a:buNone/>
            </a:pPr>
            <a:r>
              <a:rPr lang="en-US" sz="3200" dirty="0"/>
              <a:t>INSPIRE!</a:t>
            </a:r>
          </a:p>
          <a:p>
            <a:pPr marL="0" indent="0" algn="ctr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2000" dirty="0"/>
              <a:t>David Epstein</a:t>
            </a:r>
            <a:br>
              <a:rPr lang="en-US" sz="2000" dirty="0"/>
            </a:br>
            <a:r>
              <a:rPr lang="en-US" sz="2000" dirty="0"/>
              <a:t>President, Juneau Chapter 2088</a:t>
            </a:r>
            <a:br>
              <a:rPr lang="en-US" sz="2000" dirty="0"/>
            </a:br>
            <a:r>
              <a:rPr lang="en-US" sz="2000" dirty="0"/>
              <a:t>(907) 209-7995</a:t>
            </a:r>
            <a:br>
              <a:rPr lang="en-US" sz="2000" dirty="0"/>
            </a:br>
            <a:r>
              <a:rPr lang="en-US" sz="2000" dirty="0"/>
              <a:t>dave1013@gmail.com</a:t>
            </a:r>
          </a:p>
          <a:p>
            <a:pPr marL="0" indent="0">
              <a:buNone/>
            </a:pPr>
            <a:br>
              <a:rPr lang="en-US" sz="2000" dirty="0"/>
            </a:br>
            <a:endParaRPr lang="en-US" sz="2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0201E-E75D-B5BB-F24F-EDBAEEF9B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EE442F-94C8-3579-BB18-AF1FB4046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FBEB4C-FE82-5637-4C5D-0A56E1B74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5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do you hope to accomplish</a:t>
            </a:r>
            <a:br>
              <a:rPr lang="en-US" dirty="0"/>
            </a:br>
            <a:r>
              <a:rPr lang="en-US" dirty="0"/>
              <a:t>with the programs you conduct?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Entertain</a:t>
            </a:r>
          </a:p>
          <a:p>
            <a:pPr lvl="1"/>
            <a:r>
              <a:rPr lang="en-US" sz="2000" dirty="0"/>
              <a:t>Meetings are becoming increasingly less popular with the membership</a:t>
            </a:r>
          </a:p>
          <a:p>
            <a:pPr lvl="1"/>
            <a:r>
              <a:rPr lang="en-US" sz="2000" dirty="0"/>
              <a:t>You have to conduct business but “all work and no play makes Jack a dull boy!”</a:t>
            </a:r>
          </a:p>
          <a:p>
            <a:pPr lvl="1"/>
            <a:r>
              <a:rPr lang="en-US" sz="2000" dirty="0"/>
              <a:t>Your program selections can make the difference between members attending…or not</a:t>
            </a:r>
          </a:p>
          <a:p>
            <a:r>
              <a:rPr lang="en-US" sz="3200" dirty="0"/>
              <a:t>Inform</a:t>
            </a:r>
          </a:p>
          <a:p>
            <a:pPr lvl="1"/>
            <a:r>
              <a:rPr lang="en-US" sz="2000" dirty="0"/>
              <a:t>Some members do not keep up on the issues of the day as well as others</a:t>
            </a:r>
          </a:p>
          <a:p>
            <a:pPr lvl="1"/>
            <a:r>
              <a:rPr lang="en-US" sz="2000" dirty="0"/>
              <a:t>An informative meeting can instill pride in membership and be helpful in recruiting prospective members</a:t>
            </a:r>
          </a:p>
          <a:p>
            <a:r>
              <a:rPr lang="en-US" sz="3200" dirty="0"/>
              <a:t>Inspire</a:t>
            </a:r>
          </a:p>
          <a:p>
            <a:pPr lvl="1"/>
            <a:r>
              <a:rPr lang="en-US" sz="2000" dirty="0"/>
              <a:t>Programs can inspire lifestyle changes!</a:t>
            </a:r>
          </a:p>
          <a:p>
            <a:pPr lvl="1"/>
            <a:r>
              <a:rPr lang="en-US" sz="2000" dirty="0"/>
              <a:t>Programs can create interest in becoming involved!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 general, chapter programs</a:t>
            </a:r>
            <a:br>
              <a:rPr lang="en-US" dirty="0"/>
            </a:br>
            <a:r>
              <a:rPr lang="en-US" dirty="0"/>
              <a:t>fall into two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3200" dirty="0"/>
              <a:t>NARFE-related</a:t>
            </a:r>
          </a:p>
          <a:p>
            <a:pPr lvl="1"/>
            <a:r>
              <a:rPr lang="en-US" dirty="0"/>
              <a:t>Internal stuff</a:t>
            </a:r>
          </a:p>
          <a:p>
            <a:pPr lvl="1"/>
            <a:r>
              <a:rPr lang="en-US" dirty="0"/>
              <a:t>News from the Federation</a:t>
            </a:r>
          </a:p>
          <a:p>
            <a:pPr lvl="1"/>
            <a:r>
              <a:rPr lang="en-US" dirty="0"/>
              <a:t>News from National Headquarters</a:t>
            </a:r>
          </a:p>
          <a:p>
            <a:pPr lvl="1"/>
            <a:endParaRPr lang="en-US" dirty="0"/>
          </a:p>
          <a:p>
            <a:r>
              <a:rPr lang="en-US" sz="3200" dirty="0"/>
              <a:t>Not NARFE-related</a:t>
            </a:r>
          </a:p>
          <a:p>
            <a:pPr lvl="1"/>
            <a:r>
              <a:rPr lang="en-US" dirty="0"/>
              <a:t>Exactly what it says</a:t>
            </a:r>
          </a:p>
          <a:p>
            <a:pPr lvl="1"/>
            <a:endParaRPr lang="en-US" dirty="0"/>
          </a:p>
          <a:p>
            <a:pPr marL="457200" lvl="1" indent="0" algn="ctr">
              <a:buNone/>
            </a:pPr>
            <a:r>
              <a:rPr lang="en-US" dirty="0"/>
              <a:t>  </a:t>
            </a:r>
            <a:r>
              <a:rPr lang="en-US" i="1" dirty="0"/>
              <a:t>~~  BOTH HAVE THEIR PLACE  ~~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COVID IS A VERY DARK CLOUD</a:t>
            </a:r>
            <a:br>
              <a:rPr lang="en-US" dirty="0"/>
            </a:br>
            <a:r>
              <a:rPr lang="en-US" dirty="0"/>
              <a:t>THAT CAME WITH A NOTABLE OPPORTUNITY</a:t>
            </a:r>
          </a:p>
        </p:txBody>
      </p:sp>
      <p:pic>
        <p:nvPicPr>
          <p:cNvPr id="6" name="Content Placeholder 5" descr="A picture containing lamp&#10;&#10;Description automatically generated">
            <a:extLst>
              <a:ext uri="{FF2B5EF4-FFF2-40B4-BE49-F238E27FC236}">
                <a16:creationId xmlns:a16="http://schemas.microsoft.com/office/drawing/2014/main" id="{8F4DCD03-555D-4D37-8EC7-2915E873C1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34300" y="2219631"/>
            <a:ext cx="2942610" cy="2747963"/>
          </a:xfr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B490DE-4F5A-0A99-A7DD-8BC046A542F8}"/>
              </a:ext>
            </a:extLst>
          </p:cNvPr>
          <p:cNvSpPr txBox="1"/>
          <p:nvPr/>
        </p:nvSpPr>
        <p:spPr>
          <a:xfrm>
            <a:off x="5594087" y="2259449"/>
            <a:ext cx="506361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THANKS TO TECHNOLOGY </a:t>
            </a:r>
          </a:p>
          <a:p>
            <a:pPr algn="ctr"/>
            <a:endParaRPr lang="en-US" dirty="0"/>
          </a:p>
          <a:p>
            <a:pPr algn="ctr"/>
            <a:r>
              <a:rPr lang="en-US" sz="2400" dirty="0"/>
              <a:t>No longer are program sources limited to local options!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The world is literally your oyster!!</a:t>
            </a:r>
          </a:p>
        </p:txBody>
      </p:sp>
    </p:spTree>
    <p:extLst>
      <p:ext uri="{BB962C8B-B14F-4D97-AF65-F5344CB8AC3E}">
        <p14:creationId xmlns:p14="http://schemas.microsoft.com/office/powerpoint/2010/main" val="1434560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BUT LET’S NOT GET AHEAD OF OURSELVES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pPr marL="0" indent="0" algn="ctr">
              <a:buNone/>
            </a:pPr>
            <a:r>
              <a:rPr lang="en-US" dirty="0"/>
              <a:t>Drawing upon local options for chapter programs: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sz="2000" dirty="0"/>
              <a:t>Government officials</a:t>
            </a:r>
          </a:p>
          <a:p>
            <a:r>
              <a:rPr lang="en-US" sz="2000" dirty="0"/>
              <a:t>Media</a:t>
            </a:r>
          </a:p>
          <a:p>
            <a:r>
              <a:rPr lang="en-US" sz="2000" dirty="0"/>
              <a:t>Health care</a:t>
            </a:r>
          </a:p>
          <a:p>
            <a:r>
              <a:rPr lang="en-US" sz="2000" dirty="0"/>
              <a:t>	Pharmacists</a:t>
            </a:r>
            <a:br>
              <a:rPr lang="en-US" sz="2000" dirty="0"/>
            </a:br>
            <a:r>
              <a:rPr lang="en-US" sz="2000" dirty="0"/>
              <a:t>	Hospitals</a:t>
            </a:r>
            <a:br>
              <a:rPr lang="en-US" sz="2000" dirty="0"/>
            </a:br>
            <a:r>
              <a:rPr lang="en-US" sz="2000" dirty="0"/>
              <a:t>	First responders</a:t>
            </a:r>
          </a:p>
          <a:p>
            <a:r>
              <a:rPr lang="en-US" sz="2000" dirty="0"/>
              <a:t>Fitness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2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GOVERNMENT OFFICIALS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Mayor; City Manager; Assembly Member</a:t>
            </a:r>
          </a:p>
          <a:p>
            <a:pPr marL="0" indent="0">
              <a:buNone/>
            </a:pPr>
            <a:r>
              <a:rPr lang="en-US" dirty="0"/>
              <a:t>Representatives from relevant municipal departments</a:t>
            </a:r>
          </a:p>
          <a:p>
            <a:pPr marL="0" indent="0">
              <a:buNone/>
            </a:pPr>
            <a:r>
              <a:rPr lang="en-US" dirty="0"/>
              <a:t>Transportation officials</a:t>
            </a:r>
          </a:p>
          <a:p>
            <a:pPr marL="0" indent="0">
              <a:buNone/>
            </a:pPr>
            <a:r>
              <a:rPr lang="en-US" dirty="0"/>
              <a:t>Emergency Response/Law Enforcement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8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Newspaper</a:t>
            </a:r>
          </a:p>
          <a:p>
            <a:pPr marL="0" indent="0">
              <a:buNone/>
            </a:pPr>
            <a:r>
              <a:rPr lang="en-US" dirty="0"/>
              <a:t>Radio</a:t>
            </a:r>
          </a:p>
          <a:p>
            <a:pPr marL="0" indent="0">
              <a:buNone/>
            </a:pPr>
            <a:r>
              <a:rPr lang="en-US" dirty="0"/>
              <a:t>Television</a:t>
            </a:r>
          </a:p>
          <a:p>
            <a:pPr marL="0" indent="0">
              <a:buNone/>
            </a:pPr>
            <a:r>
              <a:rPr lang="en-US" dirty="0"/>
              <a:t>Internet Service Provider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49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Pharmacists</a:t>
            </a:r>
          </a:p>
          <a:p>
            <a:pPr marL="0" indent="0">
              <a:buNone/>
            </a:pPr>
            <a:r>
              <a:rPr lang="en-US" dirty="0"/>
              <a:t>Hospitals</a:t>
            </a:r>
          </a:p>
          <a:p>
            <a:pPr marL="0" indent="0">
              <a:buNone/>
            </a:pPr>
            <a:r>
              <a:rPr lang="en-US" dirty="0"/>
              <a:t>First Responders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62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54A8A-A7B2-15DD-13B2-59BC4C8D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84C2-5D9D-701A-BB05-6A1228DD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pPr marL="0" indent="0">
              <a:buNone/>
            </a:pPr>
            <a:r>
              <a:rPr lang="en-US" dirty="0"/>
              <a:t>Gyms</a:t>
            </a:r>
          </a:p>
          <a:p>
            <a:pPr marL="0" indent="0">
              <a:buNone/>
            </a:pPr>
            <a:r>
              <a:rPr lang="en-US"/>
              <a:t>Physical Therapists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59C7D5-364F-EED9-AAD3-2BB8412EE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ALASKA FEDERATION OF THE NATIONAL ACTIVE AND RETIRED FEDERAL EMPLOYEES ASSOCIATION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6A0E29-30E9-909F-E46E-8855A4297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10/26/2024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974783E-7530-52E6-5076-97CEB641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1AC09-AFCF-4A07-92BB-0519E710A7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797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936</Words>
  <Application>Microsoft Macintosh PowerPoint</Application>
  <PresentationFormat>Widescreen</PresentationFormat>
  <Paragraphs>167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Cavolini</vt:lpstr>
      <vt:lpstr>Office Theme</vt:lpstr>
      <vt:lpstr>PROGRAM IDEAS FOR CHAPTER MEETINGS</vt:lpstr>
      <vt:lpstr>What do you hope to accomplish with the programs you conduct?</vt:lpstr>
      <vt:lpstr>In general, chapter programs fall into two categories</vt:lpstr>
      <vt:lpstr>COVID IS A VERY DARK CLOUD THAT CAME WITH A NOTABLE OPPORTUNITY</vt:lpstr>
      <vt:lpstr>BUT LET’S NOT GET AHEAD OF OURSELVES</vt:lpstr>
      <vt:lpstr>GOVERNMENT OFFICIALS</vt:lpstr>
      <vt:lpstr>MEDIA</vt:lpstr>
      <vt:lpstr>HEALTH CARE</vt:lpstr>
      <vt:lpstr>FITNESS</vt:lpstr>
      <vt:lpstr>WHAT ABOUT NON-LOCAL OPTIONS??</vt:lpstr>
      <vt:lpstr>WHAT JUNEAU CHAPTER DID</vt:lpstr>
      <vt:lpstr>OTHER IDEAS</vt:lpstr>
      <vt:lpstr>NOW WHAT ABOUT THOSE TWO ASTERISKS??</vt:lpstr>
      <vt:lpstr>DO BOTH!!</vt:lpstr>
      <vt:lpstr>POSSIBLE HYBRID MEETING VENUES</vt:lpstr>
      <vt:lpstr>IN 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Epstein, David B (DOT)</dc:creator>
  <cp:lastModifiedBy>Curtis Price</cp:lastModifiedBy>
  <cp:revision>20</cp:revision>
  <dcterms:created xsi:type="dcterms:W3CDTF">2024-10-04T18:54:01Z</dcterms:created>
  <dcterms:modified xsi:type="dcterms:W3CDTF">2024-10-29T00:48:13Z</dcterms:modified>
</cp:coreProperties>
</file>