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5" r:id="rId1"/>
    <p:sldMasterId id="2147483716" r:id="rId2"/>
    <p:sldMasterId id="2147483717" r:id="rId3"/>
    <p:sldMasterId id="2147483718" r:id="rId4"/>
    <p:sldMasterId id="2147483719" r:id="rId5"/>
  </p:sldMasterIdLst>
  <p:notesMasterIdLst>
    <p:notesMasterId r:id="rId2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9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CDD941-F359-4551-A9DC-48B3A0222B50}">
  <a:tblStyle styleId="{04CDD941-F359-4551-A9DC-48B3A0222B5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985" autoAdjust="0"/>
  </p:normalViewPr>
  <p:slideViewPr>
    <p:cSldViewPr snapToGrid="0">
      <p:cViewPr varScale="1">
        <p:scale>
          <a:sx n="90" d="100"/>
          <a:sy n="90" d="100"/>
        </p:scale>
        <p:origin x="2214" y="84"/>
      </p:cViewPr>
      <p:guideLst>
        <p:guide orient="horz" pos="289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alz.org/healthyhabit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946e3ea0e4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3946e3ea0e4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dirty="0">
                <a:latin typeface="Arial"/>
                <a:ea typeface="Arial"/>
                <a:cs typeface="Arial"/>
                <a:sym typeface="Arial"/>
              </a:rPr>
              <a:t>It’s truly an honor to be here with you today. Thank you for giving me the chance to speak about </a:t>
            </a:r>
            <a:r>
              <a:rPr lang="en" sz="1000" dirty="0"/>
              <a:t>something that is so important to me — taking care of our brain health and helping protect ourselves from al</a:t>
            </a:r>
            <a:r>
              <a:rPr lang="en" sz="1000" dirty="0">
                <a:latin typeface="Arial"/>
                <a:ea typeface="Arial"/>
                <a:cs typeface="Arial"/>
                <a:sym typeface="Arial"/>
              </a:rPr>
              <a:t>zheimer’s and dementia. My name is </a:t>
            </a:r>
            <a:r>
              <a:rPr lang="en" sz="1000" dirty="0">
                <a:highlight>
                  <a:srgbClr val="FFFF00"/>
                </a:highlight>
                <a:latin typeface="Arial"/>
                <a:ea typeface="Arial"/>
                <a:cs typeface="Arial"/>
                <a:sym typeface="Arial"/>
              </a:rPr>
              <a:t>________</a:t>
            </a:r>
            <a:r>
              <a:rPr lang="en" sz="1000" dirty="0">
                <a:latin typeface="Arial"/>
                <a:ea typeface="Arial"/>
                <a:cs typeface="Arial"/>
                <a:sym typeface="Arial"/>
              </a:rPr>
              <a:t>, and I’m a proud volunteer with the Alzheimer’s Association.</a:t>
            </a:r>
            <a:endParaRPr sz="10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dirty="0">
                <a:latin typeface="Arial"/>
                <a:ea typeface="Arial"/>
                <a:cs typeface="Arial"/>
                <a:sym typeface="Arial"/>
              </a:rPr>
              <a:t>I volunteer because …</a:t>
            </a:r>
            <a:endParaRPr sz="10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dirty="0">
                <a:highlight>
                  <a:srgbClr val="FFFF00"/>
                </a:highlight>
                <a:latin typeface="Arial"/>
                <a:ea typeface="Arial"/>
                <a:cs typeface="Arial"/>
                <a:sym typeface="Arial"/>
              </a:rPr>
              <a:t>{Insert your story here—whether it’s a loved one’s journey, a personal experience, or a moment that changed your perspective. Speak from the heart. The more real and vulnerable you are, the more your audience will feel it.}</a:t>
            </a:r>
            <a:endParaRPr sz="1000" dirty="0">
              <a:highlight>
                <a:srgbClr val="FFFF00"/>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dirty="0">
                <a:latin typeface="Arial"/>
                <a:ea typeface="Arial"/>
                <a:cs typeface="Arial"/>
                <a:sym typeface="Arial"/>
              </a:rPr>
              <a:t>Every time I share this mes</a:t>
            </a:r>
            <a:r>
              <a:rPr lang="en" sz="1000" dirty="0"/>
              <a:t>sage, I am encouraged to know that there are actions we can take to help us live healthier today and protect our memory and thinking.</a:t>
            </a:r>
            <a:endParaRPr sz="1000" strike="sngStrike" dirty="0">
              <a:latin typeface="Arial"/>
              <a:ea typeface="Arial"/>
              <a:cs typeface="Arial"/>
              <a:sym typeface="Arial"/>
            </a:endParaRPr>
          </a:p>
        </p:txBody>
      </p:sp>
      <p:sp>
        <p:nvSpPr>
          <p:cNvPr id="358" name="Google Shape;358;g3946e3ea0e4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2fe994df30_0_845:notes"/>
          <p:cNvSpPr>
            <a:spLocks noGrp="1" noRot="1" noChangeAspect="1"/>
          </p:cNvSpPr>
          <p:nvPr>
            <p:ph type="sldImg" idx="2"/>
          </p:nvPr>
        </p:nvSpPr>
        <p:spPr>
          <a:xfrm>
            <a:off x="709713" y="1142614"/>
            <a:ext cx="5438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32fe994df30_0_845:notes"/>
          <p:cNvSpPr txBox="1">
            <a:spLocks noGrp="1"/>
          </p:cNvSpPr>
          <p:nvPr>
            <p:ph type="body" idx="1"/>
          </p:nvPr>
        </p:nvSpPr>
        <p:spPr>
          <a:xfrm>
            <a:off x="685800" y="4400550"/>
            <a:ext cx="5486400" cy="3600300"/>
          </a:xfrm>
          <a:prstGeom prst="rect">
            <a:avLst/>
          </a:prstGeom>
          <a:noFill/>
          <a:ln>
            <a:noFill/>
          </a:ln>
        </p:spPr>
        <p:txBody>
          <a:bodyPr spcFirstLastPara="1" wrap="square" lIns="91225" tIns="45575" rIns="91225" bIns="45575" anchor="t" anchorCtr="0">
            <a:noAutofit/>
          </a:bodyPr>
          <a:lstStyle/>
          <a:p>
            <a:pPr marL="0" lvl="0" indent="0" algn="l" rtl="0">
              <a:lnSpc>
                <a:spcPct val="107000"/>
              </a:lnSpc>
              <a:spcBef>
                <a:spcPts val="400"/>
              </a:spcBef>
              <a:spcAft>
                <a:spcPts val="0"/>
              </a:spcAft>
              <a:buNone/>
            </a:pPr>
            <a:r>
              <a:rPr lang="en" sz="1200">
                <a:solidFill>
                  <a:schemeClr val="dk1"/>
                </a:solidFill>
              </a:rPr>
              <a:t>We all know that physical activity and balanced nutrition are good for overall health – and this includes our brains. Eating right and exercise can have a positive effect on the volume/size our our brains. </a:t>
            </a:r>
            <a:endParaRPr sz="1200">
              <a:solidFill>
                <a:schemeClr val="dk1"/>
              </a:solidFill>
            </a:endParaRPr>
          </a:p>
          <a:p>
            <a:pPr marL="0" lvl="0" indent="0" algn="l" rtl="0">
              <a:lnSpc>
                <a:spcPct val="107000"/>
              </a:lnSpc>
              <a:spcBef>
                <a:spcPts val="400"/>
              </a:spcBef>
              <a:spcAft>
                <a:spcPts val="0"/>
              </a:spcAft>
              <a:buNone/>
            </a:pPr>
            <a:endParaRPr sz="1200">
              <a:solidFill>
                <a:schemeClr val="dk1"/>
              </a:solidFill>
            </a:endParaRPr>
          </a:p>
          <a:p>
            <a:pPr marL="0" lvl="0" indent="0" algn="l" rtl="0">
              <a:lnSpc>
                <a:spcPct val="107000"/>
              </a:lnSpc>
              <a:spcBef>
                <a:spcPts val="400"/>
              </a:spcBef>
              <a:spcAft>
                <a:spcPts val="0"/>
              </a:spcAft>
              <a:buNone/>
            </a:pPr>
            <a:r>
              <a:rPr lang="en" sz="1200" b="1">
                <a:solidFill>
                  <a:schemeClr val="dk1"/>
                </a:solidFill>
              </a:rPr>
              <a:t>Get Moving</a:t>
            </a:r>
            <a:r>
              <a:rPr lang="en" sz="1200">
                <a:solidFill>
                  <a:schemeClr val="dk1"/>
                </a:solidFill>
              </a:rPr>
              <a:t> - Building more movement into your day - especially aerobic or cardio activity - is key. Find what works for you - going for a swim, getting off the train a stop further away and walking the rest of the way, dancing with your kids.</a:t>
            </a:r>
            <a:endParaRPr sz="1200">
              <a:solidFill>
                <a:schemeClr val="dk1"/>
              </a:solidFill>
            </a:endParaRPr>
          </a:p>
          <a:p>
            <a:pPr marL="0" lvl="0" indent="0" algn="l" rtl="0">
              <a:lnSpc>
                <a:spcPct val="107000"/>
              </a:lnSpc>
              <a:spcBef>
                <a:spcPts val="0"/>
              </a:spcBef>
              <a:spcAft>
                <a:spcPts val="0"/>
              </a:spcAft>
              <a:buNone/>
            </a:pPr>
            <a:r>
              <a:rPr lang="en" sz="1200">
                <a:solidFill>
                  <a:schemeClr val="dk1"/>
                </a:solidFill>
              </a:rPr>
              <a:t> </a:t>
            </a:r>
            <a:endParaRPr sz="1200">
              <a:solidFill>
                <a:schemeClr val="dk1"/>
              </a:solidFill>
            </a:endParaRPr>
          </a:p>
          <a:p>
            <a:pPr marL="0" lvl="0" indent="0" algn="l" rtl="0">
              <a:spcBef>
                <a:spcPts val="0"/>
              </a:spcBef>
              <a:spcAft>
                <a:spcPts val="0"/>
              </a:spcAft>
              <a:buNone/>
            </a:pPr>
            <a:r>
              <a:rPr lang="en" sz="1200" b="1">
                <a:solidFill>
                  <a:schemeClr val="dk1"/>
                </a:solidFill>
              </a:rPr>
              <a:t>Eat Right</a:t>
            </a:r>
            <a:r>
              <a:rPr lang="en" sz="1200">
                <a:solidFill>
                  <a:schemeClr val="dk1"/>
                </a:solidFill>
              </a:rPr>
              <a:t> - And we know balanced, healthy eating is good for the brain. This includes key themes from well-known healthy diets like</a:t>
            </a:r>
            <a:r>
              <a:rPr lang="en" sz="1200" i="1">
                <a:solidFill>
                  <a:schemeClr val="dk1"/>
                </a:solidFill>
              </a:rPr>
              <a:t> </a:t>
            </a:r>
            <a:r>
              <a:rPr lang="en" sz="1200">
                <a:solidFill>
                  <a:schemeClr val="dk1"/>
                </a:solidFill>
              </a:rPr>
              <a:t>the MIND Diet, Mediterranean Diet, and DASH Diet, such as eating lower fat and less processed foods; and more vegetables and lean proteins. Swapping in some healthier options or how you cook - like using olive oil instead of butter - can help you still enjoy your favorite foods, or foods that are important to your culture/family, but in a little bit healthier way.</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br>
              <a:rPr lang="en" sz="1100"/>
            </a:br>
            <a:endParaRPr sz="1100">
              <a:latin typeface="Calibri"/>
              <a:ea typeface="Calibri"/>
              <a:cs typeface="Calibri"/>
              <a:sym typeface="Calibri"/>
            </a:endParaRPr>
          </a:p>
          <a:p>
            <a:pPr marL="457200" lvl="0" indent="-228600" algn="l" rtl="0">
              <a:spcBef>
                <a:spcPts val="0"/>
              </a:spcBef>
              <a:spcAft>
                <a:spcPts val="0"/>
              </a:spcAft>
              <a:buNone/>
            </a:pPr>
            <a:endParaRPr/>
          </a:p>
        </p:txBody>
      </p:sp>
      <p:sp>
        <p:nvSpPr>
          <p:cNvPr id="490" name="Google Shape;490;g32fe994df30_0_845:notes"/>
          <p:cNvSpPr txBox="1">
            <a:spLocks noGrp="1"/>
          </p:cNvSpPr>
          <p:nvPr>
            <p:ph type="sldNum" idx="12"/>
          </p:nvPr>
        </p:nvSpPr>
        <p:spPr>
          <a:xfrm>
            <a:off x="3884613" y="8685213"/>
            <a:ext cx="2971800" cy="4587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400">
                <a:solidFill>
                  <a:srgbClr val="000000"/>
                </a:solidFill>
                <a:latin typeface="Calibri"/>
                <a:ea typeface="Calibri"/>
                <a:cs typeface="Calibri"/>
                <a:sym typeface="Calibri"/>
              </a:rPr>
              <a:t>10</a:t>
            </a:fld>
            <a:endParaRPr sz="1400">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32fe994df30_0_865:notes"/>
          <p:cNvSpPr>
            <a:spLocks noGrp="1" noRot="1" noChangeAspect="1"/>
          </p:cNvSpPr>
          <p:nvPr>
            <p:ph type="sldImg" idx="2"/>
          </p:nvPr>
        </p:nvSpPr>
        <p:spPr>
          <a:xfrm>
            <a:off x="709713" y="1142614"/>
            <a:ext cx="5438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g32fe994df30_0_865:notes"/>
          <p:cNvSpPr txBox="1">
            <a:spLocks noGrp="1"/>
          </p:cNvSpPr>
          <p:nvPr>
            <p:ph type="body" idx="1"/>
          </p:nvPr>
        </p:nvSpPr>
        <p:spPr>
          <a:xfrm>
            <a:off x="685800" y="4400550"/>
            <a:ext cx="5486400" cy="3600300"/>
          </a:xfrm>
          <a:prstGeom prst="rect">
            <a:avLst/>
          </a:prstGeom>
          <a:noFill/>
          <a:ln>
            <a:noFill/>
          </a:ln>
        </p:spPr>
        <p:txBody>
          <a:bodyPr spcFirstLastPara="1" wrap="square" lIns="91225" tIns="45575" rIns="91225" bIns="45575" anchor="t" anchorCtr="0">
            <a:noAutofit/>
          </a:bodyPr>
          <a:lstStyle/>
          <a:p>
            <a:pPr marL="0" lvl="0" indent="0" algn="l" rtl="0">
              <a:spcBef>
                <a:spcPts val="0"/>
              </a:spcBef>
              <a:spcAft>
                <a:spcPts val="0"/>
              </a:spcAft>
              <a:buNone/>
            </a:pPr>
            <a:r>
              <a:rPr lang="en" sz="1200" b="1">
                <a:solidFill>
                  <a:schemeClr val="dk1"/>
                </a:solidFill>
              </a:rPr>
              <a:t>Maintain a Healthy Weight </a:t>
            </a:r>
            <a:r>
              <a:rPr lang="en" sz="1200">
                <a:solidFill>
                  <a:schemeClr val="dk1"/>
                </a:solidFill>
              </a:rPr>
              <a:t>– </a:t>
            </a:r>
            <a:endParaRPr sz="1200">
              <a:solidFill>
                <a:schemeClr val="dk1"/>
              </a:solidFill>
            </a:endParaRPr>
          </a:p>
          <a:p>
            <a:pPr marL="0" lvl="0" indent="0" algn="l" rtl="0">
              <a:lnSpc>
                <a:spcPct val="107000"/>
              </a:lnSpc>
              <a:spcBef>
                <a:spcPts val="400"/>
              </a:spcBef>
              <a:spcAft>
                <a:spcPts val="0"/>
              </a:spcAft>
              <a:buNone/>
            </a:pPr>
            <a:r>
              <a:rPr lang="en" sz="1200">
                <a:solidFill>
                  <a:schemeClr val="dk1"/>
                </a:solidFill>
              </a:rPr>
              <a:t>Healthy weight is connected to a lot of the habits we’ve seen already. Midlife obesity is a risk to brain health. So maintaining a healthy weight earlier in life and throughout adulthood is important. Weight is complex and should be discussed with a health care provider to see what is best for you. </a:t>
            </a:r>
            <a:endParaRPr sz="1200">
              <a:solidFill>
                <a:schemeClr val="dk1"/>
              </a:solidFill>
            </a:endParaRPr>
          </a:p>
          <a:p>
            <a:pPr marL="0" lvl="0" indent="0" algn="l" rtl="0">
              <a:lnSpc>
                <a:spcPct val="107000"/>
              </a:lnSpc>
              <a:spcBef>
                <a:spcPts val="400"/>
              </a:spcBef>
              <a:spcAft>
                <a:spcPts val="0"/>
              </a:spcAft>
              <a:buNone/>
            </a:pPr>
            <a:r>
              <a:rPr lang="en" sz="1200">
                <a:solidFill>
                  <a:schemeClr val="dk1"/>
                </a:solidFill>
              </a:rPr>
              <a:t> </a:t>
            </a:r>
            <a:endParaRPr sz="1200">
              <a:solidFill>
                <a:schemeClr val="dk1"/>
              </a:solidFill>
            </a:endParaRPr>
          </a:p>
          <a:p>
            <a:pPr marL="0" lvl="0" indent="0" algn="l" rtl="0">
              <a:lnSpc>
                <a:spcPct val="107000"/>
              </a:lnSpc>
              <a:spcBef>
                <a:spcPts val="400"/>
              </a:spcBef>
              <a:spcAft>
                <a:spcPts val="0"/>
              </a:spcAft>
              <a:buNone/>
            </a:pPr>
            <a:r>
              <a:rPr lang="en" sz="1200" b="1">
                <a:solidFill>
                  <a:schemeClr val="dk1"/>
                </a:solidFill>
              </a:rPr>
              <a:t>Sleep</a:t>
            </a:r>
            <a:r>
              <a:rPr lang="en" sz="1200">
                <a:solidFill>
                  <a:schemeClr val="dk1"/>
                </a:solidFill>
              </a:rPr>
              <a:t> </a:t>
            </a:r>
            <a:r>
              <a:rPr lang="en" sz="1200" b="1">
                <a:solidFill>
                  <a:schemeClr val="dk1"/>
                </a:solidFill>
              </a:rPr>
              <a:t>Well </a:t>
            </a:r>
            <a:r>
              <a:rPr lang="en" sz="1200">
                <a:solidFill>
                  <a:schemeClr val="dk1"/>
                </a:solidFill>
              </a:rPr>
              <a:t>– </a:t>
            </a:r>
            <a:endParaRPr sz="1200">
              <a:solidFill>
                <a:schemeClr val="dk1"/>
              </a:solidFill>
            </a:endParaRPr>
          </a:p>
          <a:p>
            <a:pPr marL="0" lvl="0" indent="0" algn="l" rtl="0">
              <a:lnSpc>
                <a:spcPct val="107000"/>
              </a:lnSpc>
              <a:spcBef>
                <a:spcPts val="400"/>
              </a:spcBef>
              <a:spcAft>
                <a:spcPts val="0"/>
              </a:spcAft>
              <a:buNone/>
            </a:pPr>
            <a:r>
              <a:rPr lang="en" sz="1200">
                <a:solidFill>
                  <a:schemeClr val="dk1"/>
                </a:solidFill>
              </a:rPr>
              <a:t>This is about getting good quality sleep regularly. There are things we might be able to control, like creating the best sleep environment possible for ourselves. But sleep-related problems, like sleep apnea, can affect brain health and these need to be addressed with a health care provider.</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a:p>
        </p:txBody>
      </p:sp>
      <p:sp>
        <p:nvSpPr>
          <p:cNvPr id="504" name="Google Shape;504;g32fe994df30_0_865:notes"/>
          <p:cNvSpPr txBox="1">
            <a:spLocks noGrp="1"/>
          </p:cNvSpPr>
          <p:nvPr>
            <p:ph type="sldNum" idx="12"/>
          </p:nvPr>
        </p:nvSpPr>
        <p:spPr>
          <a:xfrm>
            <a:off x="3884613" y="8685213"/>
            <a:ext cx="2971800" cy="4587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400">
                <a:solidFill>
                  <a:srgbClr val="000000"/>
                </a:solidFill>
                <a:latin typeface="Calibri"/>
                <a:ea typeface="Calibri"/>
                <a:cs typeface="Calibri"/>
                <a:sym typeface="Calibri"/>
              </a:rPr>
              <a:t>11</a:t>
            </a:fld>
            <a:endParaRPr sz="1400">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2fe994df30_0_885:notes"/>
          <p:cNvSpPr>
            <a:spLocks noGrp="1" noRot="1" noChangeAspect="1"/>
          </p:cNvSpPr>
          <p:nvPr>
            <p:ph type="sldImg" idx="2"/>
          </p:nvPr>
        </p:nvSpPr>
        <p:spPr>
          <a:xfrm>
            <a:off x="709713" y="1142614"/>
            <a:ext cx="5438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32fe994df30_0_885:notes"/>
          <p:cNvSpPr txBox="1">
            <a:spLocks noGrp="1"/>
          </p:cNvSpPr>
          <p:nvPr>
            <p:ph type="body" idx="1"/>
          </p:nvPr>
        </p:nvSpPr>
        <p:spPr>
          <a:xfrm>
            <a:off x="685800" y="4400550"/>
            <a:ext cx="5486400" cy="3600300"/>
          </a:xfrm>
          <a:prstGeom prst="rect">
            <a:avLst/>
          </a:prstGeom>
          <a:noFill/>
          <a:ln>
            <a:noFill/>
          </a:ln>
        </p:spPr>
        <p:txBody>
          <a:bodyPr spcFirstLastPara="1" wrap="square" lIns="91225" tIns="45575" rIns="91225" bIns="45575" anchor="t" anchorCtr="0">
            <a:noAutofit/>
          </a:bodyPr>
          <a:lstStyle/>
          <a:p>
            <a:pPr marL="0" lvl="0" indent="0" algn="l" rtl="0">
              <a:lnSpc>
                <a:spcPct val="107000"/>
              </a:lnSpc>
              <a:spcBef>
                <a:spcPts val="0"/>
              </a:spcBef>
              <a:spcAft>
                <a:spcPts val="0"/>
              </a:spcAft>
              <a:buNone/>
            </a:pPr>
            <a:r>
              <a:rPr lang="en" sz="1200" b="1">
                <a:solidFill>
                  <a:schemeClr val="dk1"/>
                </a:solidFill>
              </a:rPr>
              <a:t>Be Smoke-free</a:t>
            </a:r>
            <a:r>
              <a:rPr lang="en" sz="1200">
                <a:solidFill>
                  <a:schemeClr val="dk1"/>
                </a:solidFill>
              </a:rPr>
              <a:t> – </a:t>
            </a:r>
            <a:endParaRPr sz="1200">
              <a:solidFill>
                <a:schemeClr val="dk1"/>
              </a:solidFill>
            </a:endParaRPr>
          </a:p>
          <a:p>
            <a:pPr marL="0" lvl="0" indent="0" algn="l" rtl="0">
              <a:lnSpc>
                <a:spcPct val="107000"/>
              </a:lnSpc>
              <a:spcBef>
                <a:spcPts val="0"/>
              </a:spcBef>
              <a:spcAft>
                <a:spcPts val="0"/>
              </a:spcAft>
              <a:buNone/>
            </a:pPr>
            <a:r>
              <a:rPr lang="en" sz="1200">
                <a:solidFill>
                  <a:schemeClr val="dk1"/>
                </a:solidFill>
              </a:rPr>
              <a:t>We all know smoking is not good for us and that applies to our brains too. The good news is that for people who quit smoking, the risk of cognitive decline lowers back over time to levels similar to those who have not smoked.</a:t>
            </a:r>
            <a:endParaRPr sz="1200">
              <a:solidFill>
                <a:schemeClr val="dk1"/>
              </a:solidFill>
            </a:endParaRPr>
          </a:p>
          <a:p>
            <a:pPr marL="0" lvl="0" indent="0" algn="l" rtl="0">
              <a:lnSpc>
                <a:spcPct val="107000"/>
              </a:lnSpc>
              <a:spcBef>
                <a:spcPts val="400"/>
              </a:spcBef>
              <a:spcAft>
                <a:spcPts val="0"/>
              </a:spcAft>
              <a:buNone/>
            </a:pPr>
            <a:endParaRPr sz="1200" b="1">
              <a:solidFill>
                <a:schemeClr val="dk1"/>
              </a:solidFill>
            </a:endParaRPr>
          </a:p>
          <a:p>
            <a:pPr marL="0" lvl="0" indent="0" algn="l" rtl="0">
              <a:spcBef>
                <a:spcPts val="0"/>
              </a:spcBef>
              <a:spcAft>
                <a:spcPts val="0"/>
              </a:spcAft>
              <a:buNone/>
            </a:pPr>
            <a:r>
              <a:rPr lang="en" sz="1200" b="1">
                <a:solidFill>
                  <a:schemeClr val="dk1"/>
                </a:solidFill>
              </a:rPr>
              <a:t>Protect Your Head</a:t>
            </a:r>
            <a:r>
              <a:rPr lang="en" sz="1200">
                <a:solidFill>
                  <a:schemeClr val="dk1"/>
                </a:solidFill>
              </a:rPr>
              <a:t>- </a:t>
            </a:r>
            <a:endParaRPr sz="1200">
              <a:solidFill>
                <a:schemeClr val="dk1"/>
              </a:solidFill>
            </a:endParaRPr>
          </a:p>
          <a:p>
            <a:pPr marL="0" lvl="0" indent="0" algn="l" rtl="0">
              <a:lnSpc>
                <a:spcPct val="107000"/>
              </a:lnSpc>
              <a:spcBef>
                <a:spcPts val="400"/>
              </a:spcBef>
              <a:spcAft>
                <a:spcPts val="0"/>
              </a:spcAft>
              <a:buNone/>
            </a:pPr>
            <a:r>
              <a:rPr lang="en" sz="1200">
                <a:solidFill>
                  <a:schemeClr val="dk1"/>
                </a:solidFill>
              </a:rPr>
              <a:t>Brain injuries increase the risk of developing certain forms of dementia, and repeated head injuries may increase risk even more. If you experience a head injury - don’t overlook it, talk to a health care provider. Children and older adults are at greatest risk of falling. Do what you can to prevent falls and injuries. </a:t>
            </a:r>
            <a:endParaRPr>
              <a:latin typeface="Calibri"/>
              <a:ea typeface="Calibri"/>
              <a:cs typeface="Calibri"/>
              <a:sym typeface="Calibri"/>
            </a:endParaRPr>
          </a:p>
          <a:p>
            <a:pPr marL="457200" lvl="0" indent="-228600" algn="l" rtl="0">
              <a:spcBef>
                <a:spcPts val="0"/>
              </a:spcBef>
              <a:spcAft>
                <a:spcPts val="0"/>
              </a:spcAft>
              <a:buNone/>
            </a:pPr>
            <a:endParaRPr/>
          </a:p>
        </p:txBody>
      </p:sp>
      <p:sp>
        <p:nvSpPr>
          <p:cNvPr id="518" name="Google Shape;518;g32fe994df30_0_885:notes"/>
          <p:cNvSpPr txBox="1">
            <a:spLocks noGrp="1"/>
          </p:cNvSpPr>
          <p:nvPr>
            <p:ph type="sldNum" idx="12"/>
          </p:nvPr>
        </p:nvSpPr>
        <p:spPr>
          <a:xfrm>
            <a:off x="3884613" y="8685213"/>
            <a:ext cx="2971800" cy="4587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400">
                <a:solidFill>
                  <a:srgbClr val="000000"/>
                </a:solidFill>
                <a:latin typeface="Calibri"/>
                <a:ea typeface="Calibri"/>
                <a:cs typeface="Calibri"/>
                <a:sym typeface="Calibri"/>
              </a:rPr>
              <a:t>12</a:t>
            </a:fld>
            <a:endParaRPr sz="1400">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2fe994df30_0_905:notes"/>
          <p:cNvSpPr>
            <a:spLocks noGrp="1" noRot="1" noChangeAspect="1"/>
          </p:cNvSpPr>
          <p:nvPr>
            <p:ph type="sldImg" idx="2"/>
          </p:nvPr>
        </p:nvSpPr>
        <p:spPr>
          <a:xfrm>
            <a:off x="709713" y="1142614"/>
            <a:ext cx="5438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32fe994df30_0_905:notes"/>
          <p:cNvSpPr txBox="1">
            <a:spLocks noGrp="1"/>
          </p:cNvSpPr>
          <p:nvPr>
            <p:ph type="body" idx="1"/>
          </p:nvPr>
        </p:nvSpPr>
        <p:spPr>
          <a:xfrm>
            <a:off x="685800" y="4400550"/>
            <a:ext cx="5486400" cy="3600300"/>
          </a:xfrm>
          <a:prstGeom prst="rect">
            <a:avLst/>
          </a:prstGeom>
          <a:noFill/>
          <a:ln>
            <a:noFill/>
          </a:ln>
        </p:spPr>
        <p:txBody>
          <a:bodyPr spcFirstLastPara="1" wrap="square" lIns="91225" tIns="45575" rIns="91225" bIns="45575" anchor="t" anchorCtr="0">
            <a:noAutofit/>
          </a:bodyPr>
          <a:lstStyle/>
          <a:p>
            <a:pPr marL="0" lvl="0" indent="0" algn="l" rtl="0">
              <a:spcBef>
                <a:spcPts val="400"/>
              </a:spcBef>
              <a:spcAft>
                <a:spcPts val="0"/>
              </a:spcAft>
              <a:buNone/>
            </a:pPr>
            <a:r>
              <a:rPr lang="en" sz="1200">
                <a:solidFill>
                  <a:schemeClr val="dk1"/>
                </a:solidFill>
              </a:rPr>
              <a:t>And the final 2 are connected</a:t>
            </a:r>
            <a:endParaRPr sz="1200">
              <a:solidFill>
                <a:schemeClr val="dk1"/>
              </a:solidFill>
            </a:endParaRPr>
          </a:p>
          <a:p>
            <a:pPr marL="0" lvl="0" indent="0" algn="l" rtl="0">
              <a:spcBef>
                <a:spcPts val="400"/>
              </a:spcBef>
              <a:spcAft>
                <a:spcPts val="0"/>
              </a:spcAft>
              <a:buNone/>
            </a:pPr>
            <a:r>
              <a:rPr lang="en" sz="1200" b="1">
                <a:solidFill>
                  <a:schemeClr val="dk1"/>
                </a:solidFill>
              </a:rPr>
              <a:t>Stay in School</a:t>
            </a:r>
            <a:r>
              <a:rPr lang="en" sz="1200">
                <a:solidFill>
                  <a:schemeClr val="dk1"/>
                </a:solidFill>
              </a:rPr>
              <a:t> -</a:t>
            </a:r>
            <a:endParaRPr sz="1200">
              <a:solidFill>
                <a:schemeClr val="dk1"/>
              </a:solidFill>
            </a:endParaRPr>
          </a:p>
          <a:p>
            <a:pPr marL="0" lvl="0" indent="0" algn="l" rtl="0">
              <a:spcBef>
                <a:spcPts val="0"/>
              </a:spcBef>
              <a:spcAft>
                <a:spcPts val="0"/>
              </a:spcAft>
              <a:buNone/>
            </a:pPr>
            <a:r>
              <a:rPr lang="en" sz="1200">
                <a:solidFill>
                  <a:schemeClr val="dk1"/>
                </a:solidFill>
              </a:rPr>
              <a:t>Formal education is a protective factor for brain health, and the more schooling the better. The theory is that we build up a cognitive reserve (like a bank) that we carry with us into older age. We are continually learning as children and need to keep doing so as adults - which leads us into the next one.</a:t>
            </a:r>
            <a:endParaRPr sz="1200">
              <a:solidFill>
                <a:schemeClr val="dk1"/>
              </a:solidFill>
            </a:endParaRPr>
          </a:p>
          <a:p>
            <a:pPr marL="0" lvl="0" indent="0" algn="l" rtl="0">
              <a:lnSpc>
                <a:spcPct val="107000"/>
              </a:lnSpc>
              <a:spcBef>
                <a:spcPts val="400"/>
              </a:spcBef>
              <a:spcAft>
                <a:spcPts val="0"/>
              </a:spcAft>
              <a:buNone/>
            </a:pPr>
            <a:endParaRPr sz="1200">
              <a:solidFill>
                <a:schemeClr val="dk1"/>
              </a:solidFill>
            </a:endParaRPr>
          </a:p>
          <a:p>
            <a:pPr marL="0" lvl="0" indent="0" algn="l" rtl="0">
              <a:spcBef>
                <a:spcPts val="400"/>
              </a:spcBef>
              <a:spcAft>
                <a:spcPts val="0"/>
              </a:spcAft>
              <a:buNone/>
            </a:pPr>
            <a:r>
              <a:rPr lang="en" sz="1200" b="1">
                <a:solidFill>
                  <a:schemeClr val="dk1"/>
                </a:solidFill>
              </a:rPr>
              <a:t>Challenge Your Mind - </a:t>
            </a:r>
            <a:r>
              <a:rPr lang="en" sz="1200" i="1">
                <a:solidFill>
                  <a:schemeClr val="dk1"/>
                </a:solidFill>
              </a:rPr>
              <a:t>Finally, </a:t>
            </a:r>
            <a:endParaRPr sz="1200" i="1">
              <a:solidFill>
                <a:schemeClr val="dk1"/>
              </a:solidFill>
            </a:endParaRPr>
          </a:p>
          <a:p>
            <a:pPr marL="0" lvl="0" indent="0" algn="l" rtl="0">
              <a:lnSpc>
                <a:spcPct val="107000"/>
              </a:lnSpc>
              <a:spcBef>
                <a:spcPts val="400"/>
              </a:spcBef>
              <a:spcAft>
                <a:spcPts val="0"/>
              </a:spcAft>
              <a:buNone/>
            </a:pPr>
            <a:r>
              <a:rPr lang="en" sz="1200">
                <a:solidFill>
                  <a:schemeClr val="dk1"/>
                </a:solidFill>
              </a:rPr>
              <a:t>When we talk about cognitive engagement, it’s really about challenging your mind and making your brain work. The key is the activity needs to be complex and challenging or include new ways of thinking. This will be different for everyone. Hard is good! Try learning a language or a new hobby. Once activities become routine or too easy - like those games maybe you are often playing on your phone - it’s time to add something new and level up the challenge. </a:t>
            </a:r>
            <a:endParaRPr sz="1200">
              <a:solidFill>
                <a:schemeClr val="dk1"/>
              </a:solidFill>
            </a:endParaRPr>
          </a:p>
        </p:txBody>
      </p:sp>
      <p:sp>
        <p:nvSpPr>
          <p:cNvPr id="532" name="Google Shape;532;g32fe994df30_0_905:notes"/>
          <p:cNvSpPr txBox="1">
            <a:spLocks noGrp="1"/>
          </p:cNvSpPr>
          <p:nvPr>
            <p:ph type="sldNum" idx="12"/>
          </p:nvPr>
        </p:nvSpPr>
        <p:spPr>
          <a:xfrm>
            <a:off x="3884613" y="8685213"/>
            <a:ext cx="2971800" cy="4587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400">
                <a:solidFill>
                  <a:srgbClr val="000000"/>
                </a:solidFill>
                <a:latin typeface="Calibri"/>
                <a:ea typeface="Calibri"/>
                <a:cs typeface="Calibri"/>
                <a:sym typeface="Calibri"/>
              </a:rPr>
              <a:t>13</a:t>
            </a:fld>
            <a:endParaRPr sz="1400">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2fe994df30_0_747:notes"/>
          <p:cNvSpPr>
            <a:spLocks noGrp="1" noRot="1" noChangeAspect="1"/>
          </p:cNvSpPr>
          <p:nvPr>
            <p:ph type="sldImg" idx="2"/>
          </p:nvPr>
        </p:nvSpPr>
        <p:spPr>
          <a:xfrm>
            <a:off x="709713" y="1142614"/>
            <a:ext cx="5438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32fe994df30_0_747:notes"/>
          <p:cNvSpPr txBox="1">
            <a:spLocks noGrp="1"/>
          </p:cNvSpPr>
          <p:nvPr>
            <p:ph type="body" idx="1"/>
          </p:nvPr>
        </p:nvSpPr>
        <p:spPr>
          <a:xfrm>
            <a:off x="685800" y="4400550"/>
            <a:ext cx="5486400" cy="3600300"/>
          </a:xfrm>
          <a:prstGeom prst="rect">
            <a:avLst/>
          </a:prstGeom>
          <a:noFill/>
          <a:ln>
            <a:noFill/>
          </a:ln>
        </p:spPr>
        <p:txBody>
          <a:bodyPr spcFirstLastPara="1" wrap="square" lIns="91225" tIns="45575" rIns="91225" bIns="45575" anchor="t" anchorCtr="0">
            <a:noAutofit/>
          </a:bodyPr>
          <a:lstStyle/>
          <a:p>
            <a:pPr marL="457200" lvl="0" indent="-22860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Why are these the 10 habits?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The evidence around brain health risk factors </a:t>
            </a:r>
            <a:r>
              <a:rPr lang="en" sz="1200">
                <a:solidFill>
                  <a:schemeClr val="dk1"/>
                </a:solidFill>
                <a:latin typeface="Arial"/>
                <a:ea typeface="Arial"/>
                <a:cs typeface="Arial"/>
                <a:sym typeface="Arial"/>
              </a:rPr>
              <a:t>is continuously evolving</a:t>
            </a:r>
            <a:r>
              <a:rPr lang="en" sz="1200">
                <a:solidFill>
                  <a:schemeClr val="dk1"/>
                </a:solidFill>
              </a:rPr>
              <a:t>. </a:t>
            </a:r>
            <a:r>
              <a:rPr lang="en" sz="1200">
                <a:solidFill>
                  <a:schemeClr val="dk1"/>
                </a:solidFill>
                <a:latin typeface="Arial"/>
                <a:ea typeface="Arial"/>
                <a:cs typeface="Arial"/>
                <a:sym typeface="Arial"/>
              </a:rPr>
              <a:t>Because of that, the Association continuously monitors the evidence</a:t>
            </a:r>
            <a:r>
              <a:rPr lang="en" sz="1200">
                <a:solidFill>
                  <a:schemeClr val="dk1"/>
                </a:solidFill>
              </a:rPr>
              <a:t> and draws c</a:t>
            </a:r>
            <a:r>
              <a:rPr lang="en" sz="1200">
                <a:solidFill>
                  <a:schemeClr val="dk1"/>
                </a:solidFill>
                <a:latin typeface="Arial"/>
                <a:ea typeface="Arial"/>
                <a:cs typeface="Arial"/>
                <a:sym typeface="Arial"/>
              </a:rPr>
              <a:t>onclusions based on published studies and reports. </a:t>
            </a:r>
            <a:r>
              <a:rPr lang="en" sz="1200">
                <a:solidFill>
                  <a:schemeClr val="dk1"/>
                </a:solidFill>
              </a:rPr>
              <a:t>Right now, these are the 10 areas that have the</a:t>
            </a:r>
            <a:r>
              <a:rPr lang="en" sz="1200">
                <a:solidFill>
                  <a:schemeClr val="dk1"/>
                </a:solidFill>
                <a:latin typeface="Arial"/>
                <a:ea typeface="Arial"/>
                <a:cs typeface="Arial"/>
                <a:sym typeface="Arial"/>
              </a:rPr>
              <a:t> strongest levels of evidence </a:t>
            </a:r>
            <a:r>
              <a:rPr lang="en" sz="1200">
                <a:solidFill>
                  <a:schemeClr val="dk1"/>
                </a:solidFill>
              </a:rPr>
              <a:t>- so that is</a:t>
            </a:r>
            <a:r>
              <a:rPr lang="en" sz="1200">
                <a:solidFill>
                  <a:schemeClr val="dk1"/>
                </a:solidFill>
                <a:latin typeface="Arial"/>
                <a:ea typeface="Arial"/>
                <a:cs typeface="Arial"/>
                <a:sym typeface="Arial"/>
              </a:rPr>
              <a:t> what is included in our 10 </a:t>
            </a:r>
            <a:r>
              <a:rPr lang="en" sz="1200">
                <a:solidFill>
                  <a:schemeClr val="dk1"/>
                </a:solidFill>
              </a:rPr>
              <a:t>healthy habits</a:t>
            </a:r>
            <a:r>
              <a:rPr lang="en" sz="1200">
                <a:solidFill>
                  <a:schemeClr val="dk1"/>
                </a:solidFill>
                <a:latin typeface="Arial"/>
                <a:ea typeface="Arial"/>
                <a:cs typeface="Arial"/>
                <a:sym typeface="Arial"/>
              </a:rPr>
              <a:t>. </a:t>
            </a:r>
            <a:endParaRPr sz="1200">
              <a:solidFill>
                <a:schemeClr val="dk1"/>
              </a:solidFill>
            </a:endParaRPr>
          </a:p>
          <a:p>
            <a:pPr marL="457200" lvl="0" indent="-228600" algn="l" rtl="0">
              <a:spcBef>
                <a:spcPts val="0"/>
              </a:spcBef>
              <a:spcAft>
                <a:spcPts val="0"/>
              </a:spcAft>
              <a:buNone/>
            </a:pPr>
            <a:endParaRPr sz="1200">
              <a:solidFill>
                <a:schemeClr val="dk1"/>
              </a:solidFill>
              <a:latin typeface="Arial"/>
              <a:ea typeface="Arial"/>
              <a:cs typeface="Arial"/>
              <a:sym typeface="Arial"/>
            </a:endParaRPr>
          </a:p>
          <a:p>
            <a:pPr marL="0" lvl="0" indent="0" algn="l" rtl="0">
              <a:spcBef>
                <a:spcPts val="0"/>
              </a:spcBef>
              <a:spcAft>
                <a:spcPts val="0"/>
              </a:spcAft>
              <a:buNone/>
            </a:pPr>
            <a:r>
              <a:rPr lang="en" sz="1200">
                <a:solidFill>
                  <a:schemeClr val="dk1"/>
                </a:solidFill>
              </a:rPr>
              <a:t>As I mentioned, the science continues to evolve. Just because a risk factor is not listed here does not mean it has no influence on cognitive decline and dementia. There is a lot of exciting research being done in the areas of hearing and vision loss, stress, and air pollution, for example. For now, focusing on these 10 is the priority.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You can learn more at </a:t>
            </a:r>
            <a:r>
              <a:rPr lang="en" sz="1200" u="sng">
                <a:solidFill>
                  <a:schemeClr val="hlink"/>
                </a:solidFill>
                <a:hlinkClick r:id="rId3"/>
              </a:rPr>
              <a:t>alz.org/healthyhabits</a:t>
            </a:r>
            <a:r>
              <a:rPr lang="en" sz="1200">
                <a:solidFill>
                  <a:schemeClr val="dk1"/>
                </a:solidFill>
              </a:rPr>
              <a:t>. For now, I encourage you to think: What can I do NOW for my brain health?</a:t>
            </a:r>
            <a:endParaRPr sz="1200">
              <a:solidFill>
                <a:schemeClr val="dk1"/>
              </a:solidFill>
            </a:endParaRPr>
          </a:p>
        </p:txBody>
      </p:sp>
      <p:sp>
        <p:nvSpPr>
          <p:cNvPr id="545" name="Google Shape;545;g32fe994df30_0_747:notes"/>
          <p:cNvSpPr txBox="1">
            <a:spLocks noGrp="1"/>
          </p:cNvSpPr>
          <p:nvPr>
            <p:ph type="sldNum" idx="12"/>
          </p:nvPr>
        </p:nvSpPr>
        <p:spPr>
          <a:xfrm>
            <a:off x="3884613" y="8685213"/>
            <a:ext cx="2971800" cy="4587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400">
                <a:solidFill>
                  <a:srgbClr val="000000"/>
                </a:solidFill>
                <a:latin typeface="Calibri"/>
                <a:ea typeface="Calibri"/>
                <a:cs typeface="Calibri"/>
                <a:sym typeface="Calibri"/>
              </a:rPr>
              <a:t>14</a:t>
            </a:fld>
            <a:endParaRPr sz="1400">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37ad5c884b5_0_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37ad5c884b5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000">
                <a:solidFill>
                  <a:schemeClr val="dk1"/>
                </a:solidFill>
              </a:rPr>
              <a:t>The 10 Healthy Habits showed us that many health behaviors and conditions can affect the risk of cognitive decline and dementia. And now we have evidence that doing something about them can have a positive impact on brain health.</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rPr>
              <a:t>The US POINTER study showed that a program combining exercise, nutrition, cognitive engagement and health monitoring can meaningfully protect brain health. This was a randomized controlled clinical trial that tested two lifestyle interventions in a large, diverse population of older adults at risk for cognitive decline and dementia. Participants were in either a self-guided or structured lifestyle program. Cognitive function improved for both groups but the structured group showed the greatest benefit – performing at cognitive level comparable to adults nearly 2 years younger.  </a:t>
            </a:r>
            <a:endParaRPr sz="10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1000">
                <a:solidFill>
                  <a:schemeClr val="dk1"/>
                </a:solidFill>
              </a:rPr>
              <a:t>This is a very important study that underscores the message that healthy behaviors have a powerful impact on our brain health.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7ad5c884b5_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37ad5c884b5_0_2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000">
                <a:solidFill>
                  <a:schemeClr val="dk1"/>
                </a:solidFill>
              </a:rPr>
              <a:t>You can see here the brain health recipe that the structured group followed.</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rPr>
              <a:t>The US POINTER brain health recipe includes:</a:t>
            </a:r>
            <a:endParaRPr sz="1000">
              <a:solidFill>
                <a:schemeClr val="dk1"/>
              </a:solidFill>
            </a:endParaRPr>
          </a:p>
          <a:p>
            <a:pPr marL="457200" lvl="0" indent="-292100" algn="l" rtl="0">
              <a:lnSpc>
                <a:spcPct val="115000"/>
              </a:lnSpc>
              <a:spcBef>
                <a:spcPts val="1200"/>
              </a:spcBef>
              <a:spcAft>
                <a:spcPts val="0"/>
              </a:spcAft>
              <a:buClr>
                <a:schemeClr val="dk1"/>
              </a:buClr>
              <a:buSzPts val="1000"/>
              <a:buChar char="●"/>
            </a:pPr>
            <a:r>
              <a:rPr lang="en" sz="1000">
                <a:solidFill>
                  <a:schemeClr val="dk1"/>
                </a:solidFill>
              </a:rPr>
              <a:t>A balanced exercise routine that includes 30-35 minutes of aerobic exercise (like jogging or dancing that really gets your heart pumping) four times a week, along with strength or resistance exercises (lifting weights, for example) and stretching and balance activities. </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Having blood pressure, blood sugar, and weight regularly checked by a health care provider.</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Following the MIND diet, including eating dark leafy greens, berries, nuts, whole grains, olive oil and fish. And limiting sugar and unhealthy fats.</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Regularly exercising and challenging the brain</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a:p>
        </p:txBody>
      </p:sp>
      <p:sp>
        <p:nvSpPr>
          <p:cNvPr id="567" name="Google Shape;567;g37ad5c884b5_0_2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6aebd647e1_1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6aebd647e1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Remember that what we do every day can make a real difference in protecting our brain health.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The U.S. POINTER study showed that we CAN take charge of our brain health. It is never too early or too late to start.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Remember the 10 Healthy Habits for Your Brain and the U.S. POINTER Brain Health Recipe, and think about what you can do to build more brain-healthy habits into your daily living. </a:t>
            </a:r>
            <a:endParaRPr sz="1000">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5feeb771a9_0_1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35feeb771a9_0_12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I want to make sure you know about the ways the Alzheimer’s Association can help you and your community. No matter where you are on your journey, you are not alone.</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The free 24/7 Helpline at 800.272.3900 is always open, day or night, weekends and holidays. Whether you’re living with dementia, caring for someone who is, or just looking for answers, trained professionals are ready to provide confidential support, guidance and information.</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The Alzheimer’s Association website, alz.org, is a powerful tool. It connects individuals and families to local programs, services and educational resources. Whether you’re looking for support groups, care planning tools or information about the disease, it’s all there easy to access and always free.</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We also offer education and support programs, both in-person and online. These programs cover everything from the basics of Alzheimer’s to advanced caregiving strategies and professional training. They’re designed to reach all communities and are delivered by trusted staff, volunteers and partners. Many are also available on-demand, so you can learn at your own pace.</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For caregivers and those living with dementia, we provide compassionate, community-based support. This includes support groups, both virtual and in-person, and ALZConnected®, our free online community where people can share experiences and find encouragement from others who truly understand.</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We also offer tools like ALZNavigator, an interactive guide that helps families create personalized action plans based on their unique needs. And through local partnerships, we provide early-stage social engagement programs to help people stay connected and active.</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Alzheimer’s Association TrialMatch® connects individuals living with cognitive impairment, Alzheimer's disease or another dementia, caregivers and healthy participants with current research studies. This free, easy-to-use service helps you find clinical research that may be a good fit, whether you're focused on treatment, diagnosis, care or prevention. Confidentially search hundreds of drug and non-drug studies, sign up, receive email notifications about new opportunities and connect directly with research teams.</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At the Alzheimer’s Association, we’re more than a resource, it’s a partner in your journey here for you, every step of the way.</a:t>
            </a:r>
            <a:endParaRPr sz="1000">
              <a:latin typeface="Arial"/>
              <a:ea typeface="Arial"/>
              <a:cs typeface="Arial"/>
              <a:sym typeface="Arial"/>
            </a:endParaRPr>
          </a:p>
        </p:txBody>
      </p:sp>
      <p:sp>
        <p:nvSpPr>
          <p:cNvPr id="593" name="Google Shape;593;g35feeb771a9_0_12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37ad5c884b5_0_0:notes"/>
          <p:cNvSpPr>
            <a:spLocks noGrp="1" noRot="1" noChangeAspect="1"/>
          </p:cNvSpPr>
          <p:nvPr>
            <p:ph type="sldImg" idx="2"/>
          </p:nvPr>
        </p:nvSpPr>
        <p:spPr>
          <a:xfrm>
            <a:off x="701948" y="1142996"/>
            <a:ext cx="5454000" cy="3085500"/>
          </a:xfrm>
          <a:custGeom>
            <a:avLst/>
            <a:gdLst/>
            <a:ahLst/>
            <a:cxnLst/>
            <a:rect l="l" t="t" r="r" b="b"/>
            <a:pathLst>
              <a:path w="120000" h="120000" extrusionOk="0">
                <a:moveTo>
                  <a:pt x="0" y="0"/>
                </a:moveTo>
                <a:lnTo>
                  <a:pt x="120000" y="0"/>
                </a:lnTo>
                <a:lnTo>
                  <a:pt x="120000" y="120000"/>
                </a:lnTo>
                <a:lnTo>
                  <a:pt x="0" y="120000"/>
                </a:lnTo>
                <a:close/>
              </a:path>
            </a:pathLst>
          </a:custGeom>
          <a:noFill/>
          <a:ln w="12450" cap="flat" cmpd="sng">
            <a:solidFill>
              <a:srgbClr val="000000"/>
            </a:solidFill>
            <a:prstDash val="solid"/>
            <a:round/>
            <a:headEnd type="none" w="sm" len="sm"/>
            <a:tailEnd type="none" w="sm" len="sm"/>
          </a:ln>
        </p:spPr>
      </p:sp>
      <p:sp>
        <p:nvSpPr>
          <p:cNvPr id="602" name="Google Shape;602;g37ad5c884b5_0_0:notes"/>
          <p:cNvSpPr txBox="1">
            <a:spLocks noGrp="1"/>
          </p:cNvSpPr>
          <p:nvPr>
            <p:ph type="body" idx="1"/>
          </p:nvPr>
        </p:nvSpPr>
        <p:spPr>
          <a:xfrm>
            <a:off x="685803" y="4400551"/>
            <a:ext cx="5486400" cy="3600600"/>
          </a:xfrm>
          <a:prstGeom prst="rect">
            <a:avLst/>
          </a:prstGeom>
          <a:noFill/>
          <a:ln>
            <a:noFill/>
          </a:ln>
        </p:spPr>
        <p:txBody>
          <a:bodyPr spcFirstLastPara="1" wrap="square" lIns="91325" tIns="45650" rIns="91325" bIns="45650" anchor="t" anchorCtr="0">
            <a:noAutofit/>
          </a:bodyPr>
          <a:lstStyle/>
          <a:p>
            <a:pPr marL="0" lvl="0" indent="0" algn="l" rtl="0">
              <a:lnSpc>
                <a:spcPct val="115000"/>
              </a:lnSpc>
              <a:spcBef>
                <a:spcPts val="0"/>
              </a:spcBef>
              <a:spcAft>
                <a:spcPts val="0"/>
              </a:spcAft>
              <a:buClr>
                <a:schemeClr val="dk1"/>
              </a:buClr>
              <a:buSzPts val="1400"/>
              <a:buFont typeface="Arial"/>
              <a:buNone/>
            </a:pPr>
            <a:r>
              <a:rPr lang="en" sz="1000">
                <a:latin typeface="Arial"/>
                <a:ea typeface="Arial"/>
                <a:cs typeface="Arial"/>
                <a:sym typeface="Arial"/>
              </a:rPr>
              <a:t>To help fuel our mission, we engage volunteers at every level of our organization and raise funds to support our efforts. Often, our fundraising events are the entry point for individuals to volunteer with the Association. Let’s talk a little bit about each of our signature events.</a:t>
            </a:r>
            <a:endParaRPr sz="1000">
              <a:latin typeface="Arial"/>
              <a:ea typeface="Arial"/>
              <a:cs typeface="Arial"/>
              <a:sym typeface="Arial"/>
            </a:endParaRPr>
          </a:p>
          <a:p>
            <a:pPr marL="0" lvl="0" indent="0" algn="l" rtl="0">
              <a:lnSpc>
                <a:spcPct val="115000"/>
              </a:lnSpc>
              <a:spcBef>
                <a:spcPts val="0"/>
              </a:spcBef>
              <a:spcAft>
                <a:spcPts val="0"/>
              </a:spcAft>
              <a:buNone/>
            </a:pPr>
            <a:r>
              <a:rPr lang="en" sz="1000">
                <a:latin typeface="Arial"/>
                <a:ea typeface="Arial"/>
                <a:cs typeface="Arial"/>
                <a:sym typeface="Arial"/>
              </a:rPr>
              <a:t> </a:t>
            </a:r>
            <a:endParaRPr sz="1000">
              <a:latin typeface="Arial"/>
              <a:ea typeface="Arial"/>
              <a:cs typeface="Arial"/>
              <a:sym typeface="Arial"/>
            </a:endParaRPr>
          </a:p>
          <a:p>
            <a:pPr marL="0" lvl="0" indent="0" algn="l" rtl="0">
              <a:lnSpc>
                <a:spcPct val="115000"/>
              </a:lnSpc>
              <a:spcBef>
                <a:spcPts val="0"/>
              </a:spcBef>
              <a:spcAft>
                <a:spcPts val="0"/>
              </a:spcAft>
              <a:buNone/>
            </a:pPr>
            <a:r>
              <a:rPr lang="en" sz="1000">
                <a:latin typeface="Arial"/>
                <a:ea typeface="Arial"/>
                <a:cs typeface="Arial"/>
                <a:sym typeface="Arial"/>
              </a:rPr>
              <a:t>Held annually in more than 600 communities nationwide, the Alzheimer's Association Walk to End Alzheimer's® is the world's largest fundraiser for Alzheimer's care, support and research. The event calls on participants of all ages and abilities to join the fight against the disease.</a:t>
            </a:r>
            <a:endParaRPr sz="100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a:p>
          <a:p>
            <a:pPr marL="444500" lvl="0" indent="-215900" algn="l" rtl="0">
              <a:lnSpc>
                <a:spcPct val="100000"/>
              </a:lnSpc>
              <a:spcBef>
                <a:spcPts val="0"/>
              </a:spcBef>
              <a:spcAft>
                <a:spcPts val="0"/>
              </a:spcAft>
              <a:buClr>
                <a:srgbClr val="000000"/>
              </a:buClr>
              <a:buSzPts val="1200"/>
              <a:buFont typeface="Calibri"/>
              <a:buNone/>
            </a:pPr>
            <a:endParaRPr/>
          </a:p>
          <a:p>
            <a:pPr marL="444500" lvl="0" indent="-215900" algn="l" rtl="0">
              <a:lnSpc>
                <a:spcPct val="100000"/>
              </a:lnSpc>
              <a:spcBef>
                <a:spcPts val="0"/>
              </a:spcBef>
              <a:spcAft>
                <a:spcPts val="0"/>
              </a:spcAft>
              <a:buClr>
                <a:srgbClr val="000000"/>
              </a:buClr>
              <a:buSzPts val="1200"/>
              <a:buFont typeface="Calibri"/>
              <a:buNone/>
            </a:pPr>
            <a:br>
              <a:rPr lang="en"/>
            </a:br>
            <a:endParaRPr/>
          </a:p>
        </p:txBody>
      </p:sp>
      <p:sp>
        <p:nvSpPr>
          <p:cNvPr id="603" name="Google Shape;603;g37ad5c884b5_0_0:notes"/>
          <p:cNvSpPr txBox="1">
            <a:spLocks noGrp="1"/>
          </p:cNvSpPr>
          <p:nvPr>
            <p:ph type="sldNum" idx="12"/>
          </p:nvPr>
        </p:nvSpPr>
        <p:spPr>
          <a:xfrm>
            <a:off x="3884612" y="8685213"/>
            <a:ext cx="2971800" cy="4590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5feeb771a9_0_1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Show of hands: How many of you know someone who has been diagnosed with Alzheimer’s disease or dementia? </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Let’s just take a moment to look around the room and consider how widespread the impact of Alzheimer’s and dementia can be.</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In our</a:t>
            </a:r>
            <a:r>
              <a:rPr lang="en" sz="1000">
                <a:highlight>
                  <a:srgbClr val="FFFF00"/>
                </a:highlight>
                <a:latin typeface="Arial"/>
                <a:ea typeface="Arial"/>
                <a:cs typeface="Arial"/>
                <a:sym typeface="Arial"/>
              </a:rPr>
              <a:t> {family / organization / community / company / faith community}</a:t>
            </a:r>
            <a:r>
              <a:rPr lang="en" sz="1000">
                <a:latin typeface="Arial"/>
                <a:ea typeface="Arial"/>
                <a:cs typeface="Arial"/>
                <a:sym typeface="Arial"/>
              </a:rPr>
              <a:t>, Alzheimer’s and dementia have affected many of us, </a:t>
            </a:r>
            <a:r>
              <a:rPr lang="en" sz="1000"/>
              <a:t>and </a:t>
            </a:r>
            <a:r>
              <a:rPr lang="en" sz="1000">
                <a:latin typeface="Arial"/>
                <a:ea typeface="Arial"/>
                <a:cs typeface="Arial"/>
                <a:sym typeface="Arial"/>
              </a:rPr>
              <a:t>worldwide the numbers are staggering. PAYING ATTENTION TO BRAIN HEALTH AND ANY CHANGES WE </a:t>
            </a:r>
            <a:r>
              <a:rPr lang="en" sz="1000"/>
              <a:t>MIGHT NOTICE IN OUR OR OTHER’S THINKING OR MEMORY IS REALLY IMPORTANT.  </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p:txBody>
      </p:sp>
      <p:sp>
        <p:nvSpPr>
          <p:cNvPr id="369" name="Google Shape;369;g35feeb771a9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7ad5c884b5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latin typeface="Arial"/>
                <a:ea typeface="Arial"/>
                <a:cs typeface="Arial"/>
                <a:sym typeface="Arial"/>
              </a:rPr>
              <a:t>"Do What You Love to End ALZ" is a personalized fundraising initiative by the Alzheimer's Association that builds on the success of their previous event, The Longest Day. This refreshed campaign invites individuals to turn their passions into purpose by choosing any activity they love — whether it's baking, biking, painting, gaming, or anything else — and using it to raise funds and awareness for Alzheimer's and other dementias.</a:t>
            </a:r>
            <a:endParaRPr sz="1000">
              <a:latin typeface="Arial"/>
              <a:ea typeface="Arial"/>
              <a:cs typeface="Arial"/>
              <a:sym typeface="Arial"/>
            </a:endParaRPr>
          </a:p>
          <a:p>
            <a:pPr marL="457200" lvl="0" indent="0" algn="l" rtl="0">
              <a:lnSpc>
                <a:spcPct val="115000"/>
              </a:lnSpc>
              <a:spcBef>
                <a:spcPts val="0"/>
              </a:spcBef>
              <a:spcAft>
                <a:spcPts val="0"/>
              </a:spcAft>
              <a:buNone/>
            </a:pPr>
            <a:endParaRPr sz="1000">
              <a:latin typeface="Arial"/>
              <a:ea typeface="Arial"/>
              <a:cs typeface="Arial"/>
              <a:sym typeface="Arial"/>
            </a:endParaRPr>
          </a:p>
          <a:p>
            <a:pPr marL="0" lvl="0" indent="0" algn="l" rtl="0">
              <a:lnSpc>
                <a:spcPct val="115000"/>
              </a:lnSpc>
              <a:spcBef>
                <a:spcPts val="0"/>
              </a:spcBef>
              <a:spcAft>
                <a:spcPts val="0"/>
              </a:spcAft>
              <a:buSzPts val="1400"/>
              <a:buNone/>
            </a:pPr>
            <a:r>
              <a:rPr lang="en" sz="1000">
                <a:highlight>
                  <a:srgbClr val="FFFF00"/>
                </a:highlight>
                <a:latin typeface="Arial"/>
                <a:ea typeface="Arial"/>
                <a:cs typeface="Arial"/>
                <a:sym typeface="Arial"/>
              </a:rPr>
              <a:t>[TELL YOUR STORY: “As a volunteer, my Walk team brings our family together to honor my XXXX while we raise awareness and funds for the mission.”]</a:t>
            </a:r>
            <a:endParaRPr sz="1000">
              <a:latin typeface="Arial"/>
              <a:ea typeface="Arial"/>
              <a:cs typeface="Arial"/>
              <a:sym typeface="Arial"/>
            </a:endParaRPr>
          </a:p>
          <a:p>
            <a:pPr marL="0" lvl="0" indent="0" algn="l" rtl="0">
              <a:lnSpc>
                <a:spcPct val="100000"/>
              </a:lnSpc>
              <a:spcBef>
                <a:spcPts val="0"/>
              </a:spcBef>
              <a:spcAft>
                <a:spcPts val="0"/>
              </a:spcAft>
              <a:buSzPts val="1100"/>
              <a:buNone/>
            </a:pPr>
            <a:endParaRPr/>
          </a:p>
        </p:txBody>
      </p:sp>
      <p:sp>
        <p:nvSpPr>
          <p:cNvPr id="608" name="Google Shape;608;g37ad5c884b5_0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5feeb771a9_0_1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g35feeb771a9_0_13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000">
                <a:solidFill>
                  <a:srgbClr val="000000"/>
                </a:solidFill>
                <a:latin typeface="Arial"/>
                <a:ea typeface="Arial"/>
                <a:cs typeface="Arial"/>
                <a:sym typeface="Arial"/>
              </a:rPr>
              <a:t>You have the power to help us move closer to our vision: a world without Alzheimer’s and all other dementia.</a:t>
            </a:r>
            <a:endParaRPr sz="100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0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000">
                <a:solidFill>
                  <a:srgbClr val="000000"/>
                </a:solidFill>
                <a:latin typeface="Arial"/>
                <a:ea typeface="Arial"/>
                <a:cs typeface="Arial"/>
                <a:sym typeface="Arial"/>
              </a:rPr>
              <a:t>The Alzheimer’s Association offers a wide range of volunteer opportunities to match every interest, skill set and schedule. Whether you’re passionate about advocacy, education, event planning or simply lending a helping hand, there’s a place for you.</a:t>
            </a:r>
            <a:endParaRPr sz="100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0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000">
                <a:solidFill>
                  <a:srgbClr val="000000"/>
                </a:solidFill>
                <a:latin typeface="Arial"/>
                <a:ea typeface="Arial"/>
                <a:cs typeface="Arial"/>
                <a:sym typeface="Arial"/>
              </a:rPr>
              <a:t>By sharing your time and talents, you can make a meaningful impact in your community and connect with others who share your passion for making a difference. Whether you want to get involved on your own, with a service club, your workplace or a group of friends, we’ll help you find the role that’s the right fit.</a:t>
            </a:r>
            <a:endParaRPr sz="100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0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000">
                <a:solidFill>
                  <a:srgbClr val="000000"/>
                </a:solidFill>
                <a:latin typeface="Arial"/>
                <a:ea typeface="Arial"/>
                <a:cs typeface="Arial"/>
                <a:sym typeface="Arial"/>
              </a:rPr>
              <a:t>And if you’re here today because someone you care about is affected by Alzheimer’s, know that we’re here for you too with support, resources and a community that understands. </a:t>
            </a:r>
            <a:endParaRPr sz="1000">
              <a:solidFill>
                <a:srgbClr val="000000"/>
              </a:solidFill>
              <a:latin typeface="Arial"/>
              <a:ea typeface="Arial"/>
              <a:cs typeface="Arial"/>
              <a:sym typeface="Arial"/>
            </a:endParaRPr>
          </a:p>
          <a:p>
            <a:pPr marL="0" lvl="0" indent="0" algn="l" rtl="0">
              <a:lnSpc>
                <a:spcPct val="115000"/>
              </a:lnSpc>
              <a:spcBef>
                <a:spcPts val="0"/>
              </a:spcBef>
              <a:spcAft>
                <a:spcPts val="0"/>
              </a:spcAft>
              <a:buNone/>
            </a:pPr>
            <a:endParaRPr sz="100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000">
                <a:solidFill>
                  <a:srgbClr val="000000"/>
                </a:solidFill>
                <a:latin typeface="Arial"/>
                <a:ea typeface="Arial"/>
                <a:cs typeface="Arial"/>
                <a:sym typeface="Arial"/>
              </a:rPr>
              <a:t>Together, we can create change.To learn more or get started, reach out to the Alzheimer’s Association. </a:t>
            </a:r>
            <a:endParaRPr sz="1000">
              <a:solidFill>
                <a:srgbClr val="000000"/>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p:txBody>
      </p:sp>
      <p:sp>
        <p:nvSpPr>
          <p:cNvPr id="627" name="Google Shape;627;g35feeb771a9_0_13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5feeb771a9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35feeb771a9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The numbers are overwhelming because behind every statistic is a real person, a real family, a real story. Over 7 million Americans are living with Alzheimer’s today. That’s 7 million lives forever changed.</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And nearly 12 million people — spouses, children, friends are providing care, not for a paycheck, but out of love. They give their time, their energy, and often their own health and well-being.</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Alzheimer’s isn’t just a disease of memory, it’s a disease that steals futures. It’s one of the most expensive conditions in our society, draining families emotionally and financially. If we don’t act, the toll will only continue to grow on our healthcare system and our communities.</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My hope is that you leave today not just informed, but inspired. Inspired to share what you’ve learned. INSPIRED TO TAKE ACTION ACTION FOR YOUR BRAIN HEALTH. Inspired to support someone who’s struggling. Inspired to stand with us in this fight—for a world without Alzheimer’s and all other dementia.</a:t>
            </a: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 sz="1000">
                <a:latin typeface="Arial"/>
                <a:ea typeface="Arial"/>
                <a:cs typeface="Arial"/>
                <a:sym typeface="Arial"/>
              </a:rPr>
              <a:t>Because together, we can change the future.</a:t>
            </a:r>
            <a:endParaRPr sz="1000">
              <a:latin typeface="Arial"/>
              <a:ea typeface="Arial"/>
              <a:cs typeface="Arial"/>
              <a:sym typeface="Arial"/>
            </a:endParaRPr>
          </a:p>
        </p:txBody>
      </p:sp>
      <p:sp>
        <p:nvSpPr>
          <p:cNvPr id="375" name="Google Shape;375;g35feeb771a9_0_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6b1274e726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36b1274e72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dk1"/>
                </a:solidFill>
              </a:rPr>
              <a:t>Let’s take a moment to make sure we’re all grounded in what we mean when we talk about cognitive decline and dementia - which is what most of the studies on brain health focus on. </a:t>
            </a:r>
            <a:endParaRPr sz="10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Cognitive decline refers to changes in memory, thinking, and/or reasoning that are worsening over time. Just as with our physical abilities, some cognitive decline is expected as we age. Not everyone with cognitive decline has dementia. Some causes of cognitive decline are reversible.</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None/>
            </a:pPr>
            <a:r>
              <a:rPr lang="en" sz="1000">
                <a:solidFill>
                  <a:schemeClr val="dk1"/>
                </a:solidFill>
              </a:rPr>
              <a:t>Dementia is not a single disease. It’s an umbrella term, like heart disease, that covers a wide range of conditions that affect memory, thinking, language, problem-solving and even personality. These changes are serious enough to interfere with daily life and independence. They don’t just affect the person living with dementia they ripple out to families, relationships and entire communities. Alzheimer’s is the most common cause of dementia but there are other causes too. </a:t>
            </a:r>
            <a:endParaRPr sz="10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Dementia IS NOT a normal part of aging. </a:t>
            </a:r>
            <a:endParaRPr sz="10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5feeb771a9_0_2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35feeb771a9_0_2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000" dirty="0"/>
              <a:t>When concerns about memory or cognitive changes arise early detection is so important. Early detection isn’t just medical, it’s deeply personal. It’s about giving people the best chance to live fully, with dignity and support.</a:t>
            </a:r>
            <a:endParaRPr sz="1000" dirty="0"/>
          </a:p>
          <a:p>
            <a:pPr marL="0" lvl="0" indent="0" algn="l" rtl="0">
              <a:lnSpc>
                <a:spcPct val="115000"/>
              </a:lnSpc>
              <a:spcBef>
                <a:spcPts val="0"/>
              </a:spcBef>
              <a:spcAft>
                <a:spcPts val="0"/>
              </a:spcAft>
              <a:buNone/>
            </a:pPr>
            <a:endParaRPr sz="1000" dirty="0">
              <a:solidFill>
                <a:srgbClr val="000000"/>
              </a:solidFill>
              <a:latin typeface="Arial"/>
              <a:ea typeface="Arial"/>
              <a:cs typeface="Arial"/>
              <a:sym typeface="Arial"/>
            </a:endParaRPr>
          </a:p>
          <a:p>
            <a:pPr marL="0" lvl="0" indent="0" algn="l" rtl="0">
              <a:lnSpc>
                <a:spcPct val="115000"/>
              </a:lnSpc>
              <a:spcBef>
                <a:spcPts val="0"/>
              </a:spcBef>
              <a:spcAft>
                <a:spcPts val="0"/>
              </a:spcAft>
              <a:buNone/>
            </a:pPr>
            <a:r>
              <a:rPr lang="en" sz="1000" dirty="0">
                <a:solidFill>
                  <a:srgbClr val="000000"/>
                </a:solidFill>
                <a:latin typeface="Arial"/>
                <a:ea typeface="Arial"/>
                <a:cs typeface="Arial"/>
                <a:sym typeface="Arial"/>
              </a:rPr>
              <a:t> When Alzheimer’s is caught early, there’s a chance to make lifestyle changes that may help protect brain health, things like managing blood pressure, quitting smoking, staying physically active, and keeping the mind and heart engaged through social and mental activities.</a:t>
            </a:r>
            <a:r>
              <a:rPr lang="en" sz="1000" dirty="0"/>
              <a:t> It’s not just about medication.</a:t>
            </a:r>
            <a:endParaRPr sz="1000" dirty="0">
              <a:solidFill>
                <a:srgbClr val="000000"/>
              </a:solidFill>
            </a:endParaRPr>
          </a:p>
          <a:p>
            <a:pPr marL="0" lvl="0" indent="0" algn="l" rtl="0">
              <a:lnSpc>
                <a:spcPct val="115000"/>
              </a:lnSpc>
              <a:spcBef>
                <a:spcPts val="0"/>
              </a:spcBef>
              <a:spcAft>
                <a:spcPts val="0"/>
              </a:spcAft>
              <a:buNone/>
            </a:pPr>
            <a:endParaRPr sz="1000" dirty="0">
              <a:solidFill>
                <a:srgbClr val="000000"/>
              </a:solidFill>
            </a:endParaRPr>
          </a:p>
          <a:p>
            <a:pPr marL="0" lvl="0" indent="0" algn="l" rtl="0">
              <a:lnSpc>
                <a:spcPct val="115000"/>
              </a:lnSpc>
              <a:spcBef>
                <a:spcPts val="0"/>
              </a:spcBef>
              <a:spcAft>
                <a:spcPts val="0"/>
              </a:spcAft>
              <a:buNone/>
            </a:pPr>
            <a:r>
              <a:rPr lang="en" sz="1000" dirty="0">
                <a:solidFill>
                  <a:srgbClr val="000000"/>
                </a:solidFill>
              </a:rPr>
              <a:t>Getting an early diagnosis can also bring peace of mind. It helps explain what’s happening and gives families the chance to plan, connect, and make the most of their time together. It also opens the door to support programs, resources, and a community that understands what you’re going through.</a:t>
            </a:r>
            <a:r>
              <a:rPr lang="en" sz="1000" dirty="0"/>
              <a:t> Make an appointment with a doctor if you have concerns about yourself or someone you care about.</a:t>
            </a:r>
            <a:endParaRPr sz="1000" dirty="0">
              <a:solidFill>
                <a:srgbClr val="000000"/>
              </a:solidFill>
            </a:endParaRPr>
          </a:p>
          <a:p>
            <a:pPr marL="0" lvl="0" indent="0" algn="l" rtl="0">
              <a:lnSpc>
                <a:spcPct val="115000"/>
              </a:lnSpc>
              <a:spcBef>
                <a:spcPts val="0"/>
              </a:spcBef>
              <a:spcAft>
                <a:spcPts val="0"/>
              </a:spcAft>
              <a:buNone/>
            </a:pPr>
            <a:endParaRPr sz="1000" dirty="0">
              <a:solidFill>
                <a:srgbClr val="000000"/>
              </a:solidFill>
            </a:endParaRPr>
          </a:p>
          <a:p>
            <a:pPr marL="0" lvl="0" indent="0" algn="l" rtl="0">
              <a:lnSpc>
                <a:spcPct val="115000"/>
              </a:lnSpc>
              <a:spcBef>
                <a:spcPts val="0"/>
              </a:spcBef>
              <a:spcAft>
                <a:spcPts val="0"/>
              </a:spcAft>
              <a:buNone/>
            </a:pPr>
            <a:r>
              <a:rPr lang="en" sz="1000" dirty="0">
                <a:solidFill>
                  <a:schemeClr val="dk1"/>
                </a:solidFill>
              </a:rPr>
              <a:t>There is real hope on the horizon. For the first time, we’re seeing treatments that can do more than manage symptoms — they’re actually changing the course of Alzheimer’s disease.</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The U.S. Food and Drug Administration (FDA) has approved several medications that fall into two key categories:</a:t>
            </a:r>
            <a:endParaRPr sz="1000" dirty="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dirty="0">
                <a:solidFill>
                  <a:schemeClr val="dk1"/>
                </a:solidFill>
              </a:rPr>
              <a:t>Drugs that temporarily ease symptoms like memory loss and confusion.</a:t>
            </a:r>
            <a:endParaRPr sz="1000" dirty="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dirty="0">
                <a:solidFill>
                  <a:schemeClr val="dk1"/>
                </a:solidFill>
              </a:rPr>
              <a:t>Anti-amyloid drugs that target the disease by removing beta-amyloid from the brain. Clinical trial participants who received anti-amyloid treatments experienced reduction in cognitive and functional decline, meaning these treatments slowed disease progression.</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115000"/>
              </a:lnSpc>
              <a:spcBef>
                <a:spcPts val="0"/>
              </a:spcBef>
              <a:spcAft>
                <a:spcPts val="0"/>
              </a:spcAft>
              <a:buNone/>
            </a:pPr>
            <a:r>
              <a:rPr lang="en" sz="1000" dirty="0">
                <a:solidFill>
                  <a:schemeClr val="dk1"/>
                </a:solidFill>
              </a:rPr>
              <a:t> The anti-amyloid treatments that have been shown to slow disease progression are appropriate for people with </a:t>
            </a:r>
            <a:endParaRPr sz="1000" dirty="0">
              <a:solidFill>
                <a:schemeClr val="dk1"/>
              </a:solidFill>
            </a:endParaRPr>
          </a:p>
          <a:p>
            <a:pPr marL="457200" lvl="0" indent="-292100" algn="l" rtl="0">
              <a:lnSpc>
                <a:spcPct val="115000"/>
              </a:lnSpc>
              <a:spcBef>
                <a:spcPts val="0"/>
              </a:spcBef>
              <a:spcAft>
                <a:spcPts val="0"/>
              </a:spcAft>
              <a:buSzPts val="1000"/>
              <a:buChar char="●"/>
            </a:pPr>
            <a:r>
              <a:rPr lang="en" sz="1000" dirty="0">
                <a:solidFill>
                  <a:schemeClr val="dk1"/>
                </a:solidFill>
              </a:rPr>
              <a:t>Mild cognitive impairment or mild dementia stage of Alzheimer’s disease AND who ALSO have evidence of a buildup of amyloid plaques in the brain, </a:t>
            </a:r>
            <a:r>
              <a:rPr lang="en" sz="1000" dirty="0">
                <a:solidFill>
                  <a:srgbClr val="444746"/>
                </a:solidFill>
              </a:rPr>
              <a:t>this is one of the reasons why early detection is important.</a:t>
            </a:r>
            <a:endParaRPr sz="1000" dirty="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dirty="0">
                <a:solidFill>
                  <a:schemeClr val="dk1"/>
                </a:solidFill>
              </a:rPr>
              <a:t>These new treatments are pivotal, though not a cure. Today, there is a worldwide effort underway to find better ways to treat the disease, delay its onset and prevent it from developing.</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When it comes to any treatment, it’s important to talk with a healthcare provider. They can help you decide if a medication is the right choice and explain the possible benefits and risks.</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If someone starts a treatment for Alzheimer’s, they should be monitored by a doctor who knows how to use these medications. That way, they can get the right support and make informed decisions about their care. Also, to avoid side effects or drug interactions, it’s really important that the doctor, pharmacist, and care team know about all the medications being taken, including over-the-counter drugs, vitamins, and herbal supplements.</a:t>
            </a:r>
            <a:endParaRPr sz="1000" dirty="0">
              <a:solidFill>
                <a:schemeClr val="dk1"/>
              </a:solidFill>
            </a:endParaRPr>
          </a:p>
          <a:p>
            <a:pPr marL="0" lvl="0" indent="0" algn="l" rtl="0">
              <a:lnSpc>
                <a:spcPct val="115000"/>
              </a:lnSpc>
              <a:spcBef>
                <a:spcPts val="0"/>
              </a:spcBef>
              <a:spcAft>
                <a:spcPts val="0"/>
              </a:spcAft>
              <a:buNone/>
            </a:pPr>
            <a:endParaRPr sz="1000" dirty="0"/>
          </a:p>
          <a:p>
            <a:pPr marL="0" lvl="0" indent="0" algn="l" rtl="0">
              <a:lnSpc>
                <a:spcPct val="115000"/>
              </a:lnSpc>
              <a:spcBef>
                <a:spcPts val="0"/>
              </a:spcBef>
              <a:spcAft>
                <a:spcPts val="0"/>
              </a:spcAft>
              <a:buClr>
                <a:schemeClr val="dk1"/>
              </a:buClr>
              <a:buSzPts val="1100"/>
              <a:buFont typeface="Arial"/>
              <a:buNone/>
            </a:pPr>
            <a:endParaRPr sz="1000" dirty="0">
              <a:latin typeface="Arial"/>
              <a:ea typeface="Arial"/>
              <a:cs typeface="Arial"/>
              <a:sym typeface="Arial"/>
            </a:endParaRPr>
          </a:p>
        </p:txBody>
      </p:sp>
      <p:sp>
        <p:nvSpPr>
          <p:cNvPr id="412" name="Google Shape;412;g35feeb771a9_0_2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2fe994df30_0_662:notes"/>
          <p:cNvSpPr>
            <a:spLocks noGrp="1" noRot="1" noChangeAspect="1"/>
          </p:cNvSpPr>
          <p:nvPr>
            <p:ph type="sldImg" idx="2"/>
          </p:nvPr>
        </p:nvSpPr>
        <p:spPr>
          <a:xfrm>
            <a:off x="709713" y="1142614"/>
            <a:ext cx="5438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32fe994df30_0_662:notes"/>
          <p:cNvSpPr txBox="1">
            <a:spLocks noGrp="1"/>
          </p:cNvSpPr>
          <p:nvPr>
            <p:ph type="body" idx="1"/>
          </p:nvPr>
        </p:nvSpPr>
        <p:spPr>
          <a:xfrm>
            <a:off x="685800" y="4400550"/>
            <a:ext cx="5486400" cy="3600300"/>
          </a:xfrm>
          <a:prstGeom prst="rect">
            <a:avLst/>
          </a:prstGeom>
          <a:noFill/>
          <a:ln>
            <a:noFill/>
          </a:ln>
        </p:spPr>
        <p:txBody>
          <a:bodyPr spcFirstLastPara="1" wrap="square" lIns="91250" tIns="45600" rIns="91250" bIns="45600" anchor="t" anchorCtr="0">
            <a:noAutofit/>
          </a:bodyPr>
          <a:lstStyle/>
          <a:p>
            <a:pPr marL="0" lvl="0" indent="0" algn="l" rtl="0">
              <a:spcBef>
                <a:spcPts val="0"/>
              </a:spcBef>
              <a:spcAft>
                <a:spcPts val="0"/>
              </a:spcAft>
              <a:buNone/>
            </a:pPr>
            <a:r>
              <a:rPr lang="en"/>
              <a:t>The Association believes that everyone deserves to live their life with the healthiest brain possible. </a:t>
            </a:r>
            <a:endParaRPr/>
          </a:p>
          <a:p>
            <a:pPr marL="0" lvl="0" indent="0" algn="l" rtl="0">
              <a:spcBef>
                <a:spcPts val="0"/>
              </a:spcBef>
              <a:spcAft>
                <a:spcPts val="0"/>
              </a:spcAft>
              <a:buNone/>
            </a:pPr>
            <a:endParaRPr/>
          </a:p>
          <a:p>
            <a:pPr marL="0" lvl="0" indent="0" algn="l" rtl="0">
              <a:spcBef>
                <a:spcPts val="0"/>
              </a:spcBef>
              <a:spcAft>
                <a:spcPts val="0"/>
              </a:spcAft>
              <a:buNone/>
            </a:pPr>
            <a:r>
              <a:rPr lang="en"/>
              <a:t>When we talk about promoting brain health and protecting memory and thinking - these messages are for everyone, all ages, all communities– we want to promote them far and wide and turn messages into action. </a:t>
            </a:r>
            <a:r>
              <a:rPr lang="en">
                <a:solidFill>
                  <a:schemeClr val="dk1"/>
                </a:solidFill>
              </a:rPr>
              <a:t>We all live in different circumstances - where we live, our abilities, competing priorities, resources - and this affects our everyday living but I’m confident we can all do SOMETHING for our brain health.  </a:t>
            </a:r>
            <a:endParaRPr sz="1000" strike="sngStrike">
              <a:solidFill>
                <a:schemeClr val="dk1"/>
              </a:solidFill>
            </a:endParaRPr>
          </a:p>
        </p:txBody>
      </p:sp>
      <p:sp>
        <p:nvSpPr>
          <p:cNvPr id="423" name="Google Shape;423;g32fe994df30_0_662:notes"/>
          <p:cNvSpPr txBox="1">
            <a:spLocks noGrp="1"/>
          </p:cNvSpPr>
          <p:nvPr>
            <p:ph type="sldNum" idx="12"/>
          </p:nvPr>
        </p:nvSpPr>
        <p:spPr>
          <a:xfrm>
            <a:off x="3884613" y="8685213"/>
            <a:ext cx="2971800" cy="458700"/>
          </a:xfrm>
          <a:prstGeom prst="rect">
            <a:avLst/>
          </a:prstGeom>
          <a:noFill/>
          <a:ln>
            <a:noFill/>
          </a:ln>
        </p:spPr>
        <p:txBody>
          <a:bodyPr spcFirstLastPara="1" wrap="square" lIns="91250" tIns="45600" rIns="91250" bIns="45600" anchor="b" anchorCtr="0">
            <a:noAutofit/>
          </a:bodyPr>
          <a:lstStyle/>
          <a:p>
            <a:pPr marL="0" lvl="0" indent="0" algn="l" rtl="0">
              <a:spcBef>
                <a:spcPts val="0"/>
              </a:spcBef>
              <a:spcAft>
                <a:spcPts val="0"/>
              </a:spcAft>
              <a:buNone/>
            </a:pPr>
            <a:fld id="{00000000-1234-1234-1234-123412341234}" type="slidenum">
              <a:rPr lang="en" sz="1400">
                <a:solidFill>
                  <a:srgbClr val="000000"/>
                </a:solidFill>
                <a:latin typeface="Arial"/>
                <a:ea typeface="Arial"/>
                <a:cs typeface="Arial"/>
                <a:sym typeface="Arial"/>
              </a:rPr>
              <a:t>6</a:t>
            </a:fld>
            <a:endParaRPr sz="1400">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2fe994df30_0_1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32fe994df30_0_1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There are many risks to brain health. Some like age, we can’t control. But there are actions we can take to help improve our brain health. Controlling certain health conditions and building more healthy living habits can make a difference. This is true even for people with a family history of dementia.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Every step we take toward healthier living is a step toward a healthier brain.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2fe994df30_0_790:notes"/>
          <p:cNvSpPr>
            <a:spLocks noGrp="1" noRot="1" noChangeAspect="1"/>
          </p:cNvSpPr>
          <p:nvPr>
            <p:ph type="sldImg" idx="2"/>
          </p:nvPr>
        </p:nvSpPr>
        <p:spPr>
          <a:xfrm>
            <a:off x="709713" y="1142614"/>
            <a:ext cx="5438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32fe994df30_0_790:notes"/>
          <p:cNvSpPr txBox="1">
            <a:spLocks noGrp="1"/>
          </p:cNvSpPr>
          <p:nvPr>
            <p:ph type="body" idx="1"/>
          </p:nvPr>
        </p:nvSpPr>
        <p:spPr>
          <a:xfrm>
            <a:off x="685800" y="4400550"/>
            <a:ext cx="5486400" cy="3600300"/>
          </a:xfrm>
          <a:prstGeom prst="rect">
            <a:avLst/>
          </a:prstGeom>
          <a:noFill/>
          <a:ln>
            <a:noFill/>
          </a:ln>
        </p:spPr>
        <p:txBody>
          <a:bodyPr spcFirstLastPara="1" wrap="square" lIns="91225" tIns="45575" rIns="91225" bIns="45575" anchor="t" anchorCtr="0">
            <a:noAutofit/>
          </a:bodyPr>
          <a:lstStyle/>
          <a:p>
            <a:pPr marL="0" lvl="0" indent="0" algn="l" rtl="0">
              <a:spcBef>
                <a:spcPts val="0"/>
              </a:spcBef>
              <a:spcAft>
                <a:spcPts val="0"/>
              </a:spcAft>
              <a:buNone/>
            </a:pPr>
            <a:r>
              <a:rPr lang="en"/>
              <a:t>Here are 10 Healthy Habits for Your Brain.</a:t>
            </a:r>
            <a:endParaRPr/>
          </a:p>
          <a:p>
            <a:pPr marL="0" lvl="0" indent="0" algn="l" rtl="0">
              <a:spcBef>
                <a:spcPts val="0"/>
              </a:spcBef>
              <a:spcAft>
                <a:spcPts val="0"/>
              </a:spcAft>
              <a:buNone/>
            </a:pPr>
            <a:endParaRPr/>
          </a:p>
          <a:p>
            <a:pPr marL="0" lvl="0" indent="0" algn="l" rtl="0">
              <a:spcBef>
                <a:spcPts val="0"/>
              </a:spcBef>
              <a:spcAft>
                <a:spcPts val="0"/>
              </a:spcAft>
              <a:buNone/>
            </a:pPr>
            <a:r>
              <a:rPr lang="en"/>
              <a:t>What’s good for the heart is good for the brain! Many of these habits like eating right and getting moving, can also reduce the risk of heart disease, stroke, and some cancers. </a:t>
            </a:r>
            <a:endParaRPr/>
          </a:p>
          <a:p>
            <a:pPr marL="0" lvl="0" indent="0" algn="l" rtl="0">
              <a:spcBef>
                <a:spcPts val="0"/>
              </a:spcBef>
              <a:spcAft>
                <a:spcPts val="0"/>
              </a:spcAft>
              <a:buNone/>
            </a:pPr>
            <a:endParaRPr/>
          </a:p>
          <a:p>
            <a:pPr marL="0" lvl="0" indent="0" algn="l" rtl="0">
              <a:spcBef>
                <a:spcPts val="0"/>
              </a:spcBef>
              <a:spcAft>
                <a:spcPts val="0"/>
              </a:spcAft>
              <a:buNone/>
            </a:pPr>
            <a:r>
              <a:rPr lang="en"/>
              <a:t>Brain health is important at ALL ages and stages. From childhood through older age, it’s never too early or too late to take action for brain health. Taking care of your brain health can help you feel better now and help protect your memory and thinking when you are older. Many of these habits have ripple effects on others (like exercise can help us sleep better and help control diabetes and blood pressure), and the more habits, the more benefits for brain health. </a:t>
            </a:r>
            <a:endParaRPr/>
          </a:p>
          <a:p>
            <a:pPr marL="0" lvl="0" indent="0" algn="l" rtl="0">
              <a:spcBef>
                <a:spcPts val="0"/>
              </a:spcBef>
              <a:spcAft>
                <a:spcPts val="0"/>
              </a:spcAft>
              <a:buNone/>
            </a:pPr>
            <a:endParaRPr/>
          </a:p>
          <a:p>
            <a:pPr marL="0" lvl="0" indent="0" algn="l" rtl="0">
              <a:spcBef>
                <a:spcPts val="0"/>
              </a:spcBef>
              <a:spcAft>
                <a:spcPts val="0"/>
              </a:spcAft>
              <a:buNone/>
            </a:pPr>
            <a:r>
              <a:rPr lang="en"/>
              <a:t>So let’s take a closer look.</a:t>
            </a:r>
            <a:endParaRPr/>
          </a:p>
        </p:txBody>
      </p:sp>
      <p:sp>
        <p:nvSpPr>
          <p:cNvPr id="448" name="Google Shape;448;g32fe994df30_0_790:notes"/>
          <p:cNvSpPr txBox="1">
            <a:spLocks noGrp="1"/>
          </p:cNvSpPr>
          <p:nvPr>
            <p:ph type="sldNum" idx="12"/>
          </p:nvPr>
        </p:nvSpPr>
        <p:spPr>
          <a:xfrm>
            <a:off x="3884613" y="8685213"/>
            <a:ext cx="2971800" cy="4587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400">
                <a:solidFill>
                  <a:srgbClr val="000000"/>
                </a:solidFill>
                <a:latin typeface="Calibri"/>
                <a:ea typeface="Calibri"/>
                <a:cs typeface="Calibri"/>
                <a:sym typeface="Calibri"/>
              </a:rPr>
              <a:t>8</a:t>
            </a:fld>
            <a:endParaRPr sz="1400">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2fe994df30_0_825:notes"/>
          <p:cNvSpPr>
            <a:spLocks noGrp="1" noRot="1" noChangeAspect="1"/>
          </p:cNvSpPr>
          <p:nvPr>
            <p:ph type="sldImg" idx="2"/>
          </p:nvPr>
        </p:nvSpPr>
        <p:spPr>
          <a:xfrm>
            <a:off x="709713" y="1142614"/>
            <a:ext cx="5438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32fe994df30_0_825:notes"/>
          <p:cNvSpPr txBox="1">
            <a:spLocks noGrp="1"/>
          </p:cNvSpPr>
          <p:nvPr>
            <p:ph type="body" idx="1"/>
          </p:nvPr>
        </p:nvSpPr>
        <p:spPr>
          <a:xfrm>
            <a:off x="685800" y="4400550"/>
            <a:ext cx="5486400" cy="3600300"/>
          </a:xfrm>
          <a:prstGeom prst="rect">
            <a:avLst/>
          </a:prstGeom>
          <a:noFill/>
          <a:ln>
            <a:noFill/>
          </a:ln>
        </p:spPr>
        <p:txBody>
          <a:bodyPr spcFirstLastPara="1" wrap="square" lIns="91225" tIns="45575" rIns="91225" bIns="45575" anchor="t" anchorCtr="0">
            <a:noAutofit/>
          </a:bodyPr>
          <a:lstStyle/>
          <a:p>
            <a:pPr marL="0" lvl="0" indent="0" algn="l" rtl="0">
              <a:lnSpc>
                <a:spcPct val="107000"/>
              </a:lnSpc>
              <a:spcBef>
                <a:spcPts val="400"/>
              </a:spcBef>
              <a:spcAft>
                <a:spcPts val="0"/>
              </a:spcAft>
              <a:buNone/>
            </a:pPr>
            <a:r>
              <a:rPr lang="en" sz="1200">
                <a:solidFill>
                  <a:schemeClr val="dk1"/>
                </a:solidFill>
              </a:rPr>
              <a:t>NOTE: THE CONTENT ON SCREEN IS THE MESSAGING INCLUDED ON THE ONE-PAGER. IT SHOULD NOT BE READ BUT USE THE TALKING POINTS BELOW.</a:t>
            </a:r>
            <a:endParaRPr sz="1200">
              <a:solidFill>
                <a:schemeClr val="dk1"/>
              </a:solidFill>
            </a:endParaRPr>
          </a:p>
          <a:p>
            <a:pPr marL="0" lvl="0" indent="0" algn="l" rtl="0">
              <a:lnSpc>
                <a:spcPct val="107000"/>
              </a:lnSpc>
              <a:spcBef>
                <a:spcPts val="400"/>
              </a:spcBef>
              <a:spcAft>
                <a:spcPts val="0"/>
              </a:spcAft>
              <a:buNone/>
            </a:pPr>
            <a:endParaRPr sz="1200"/>
          </a:p>
          <a:p>
            <a:pPr marL="0" lvl="0" indent="0" algn="l" rtl="0">
              <a:lnSpc>
                <a:spcPct val="107000"/>
              </a:lnSpc>
              <a:spcBef>
                <a:spcPts val="400"/>
              </a:spcBef>
              <a:spcAft>
                <a:spcPts val="0"/>
              </a:spcAft>
              <a:buNone/>
            </a:pPr>
            <a:r>
              <a:rPr lang="en" sz="1200"/>
              <a:t>Hypertension and diabetes are risks to brain health. It’s important for people to monitor both and work with a health care provider to keep them controlled or prevented. For both, medications can be very effective, and other healthy habits, like healthy eating, being physically active, and getting quality sleep can help too. </a:t>
            </a:r>
            <a:endParaRPr sz="1200"/>
          </a:p>
          <a:p>
            <a:pPr marL="0" lvl="0" indent="0" algn="l" rtl="0">
              <a:lnSpc>
                <a:spcPct val="107000"/>
              </a:lnSpc>
              <a:spcBef>
                <a:spcPts val="0"/>
              </a:spcBef>
              <a:spcAft>
                <a:spcPts val="0"/>
              </a:spcAft>
              <a:buNone/>
            </a:pPr>
            <a:r>
              <a:rPr lang="en" sz="1200" b="1">
                <a:solidFill>
                  <a:srgbClr val="FF0000"/>
                </a:solidFill>
              </a:rPr>
              <a:t> </a:t>
            </a:r>
            <a:endParaRPr sz="1200"/>
          </a:p>
          <a:p>
            <a:pPr marL="0" lvl="0" indent="0" algn="l" rtl="0">
              <a:spcBef>
                <a:spcPts val="0"/>
              </a:spcBef>
              <a:spcAft>
                <a:spcPts val="0"/>
              </a:spcAft>
              <a:buNone/>
            </a:pPr>
            <a:r>
              <a:rPr lang="en" sz="1200"/>
              <a:t>For blood pressure in particular, there is gold standard evidence, obtained in randomized control trials of diverse populations, that treating high blood pressure is a pathway to reducing cognitive impairment. Systolic blood pressure (the top number) should be under 130 mmHG. Having high blood pressure might not have any obvious symptoms, so people might not be aware their blood pressure is high.. It’s important know your numbers and take any needed action to control them. </a:t>
            </a:r>
            <a:endParaRPr sz="1200"/>
          </a:p>
          <a:p>
            <a:pPr marL="0" lvl="0" indent="0" algn="l" rtl="0">
              <a:lnSpc>
                <a:spcPct val="107000"/>
              </a:lnSpc>
              <a:spcBef>
                <a:spcPts val="0"/>
              </a:spcBef>
              <a:spcAft>
                <a:spcPts val="0"/>
              </a:spcAft>
              <a:buNone/>
            </a:pPr>
            <a:endParaRPr>
              <a:latin typeface="Calibri"/>
              <a:ea typeface="Calibri"/>
              <a:cs typeface="Calibri"/>
              <a:sym typeface="Calibri"/>
            </a:endParaRPr>
          </a:p>
          <a:p>
            <a:pPr marL="0" lvl="0" indent="0" algn="l" rtl="0">
              <a:lnSpc>
                <a:spcPct val="107000"/>
              </a:lnSpc>
              <a:spcBef>
                <a:spcPts val="400"/>
              </a:spcBef>
              <a:spcAft>
                <a:spcPts val="0"/>
              </a:spcAft>
              <a:buNone/>
            </a:pPr>
            <a:r>
              <a:rPr lang="en" b="1">
                <a:solidFill>
                  <a:srgbClr val="FF0000"/>
                </a:solidFill>
                <a:latin typeface="Calibri"/>
                <a:ea typeface="Calibri"/>
                <a:cs typeface="Calibri"/>
                <a:sym typeface="Calibri"/>
              </a:rPr>
              <a:t> </a:t>
            </a:r>
            <a:endParaRPr>
              <a:latin typeface="Calibri"/>
              <a:ea typeface="Calibri"/>
              <a:cs typeface="Calibri"/>
              <a:sym typeface="Calibri"/>
            </a:endParaRPr>
          </a:p>
          <a:p>
            <a:pPr marL="457200" lvl="0" indent="-228600" algn="l" rtl="0">
              <a:spcBef>
                <a:spcPts val="0"/>
              </a:spcBef>
              <a:spcAft>
                <a:spcPts val="0"/>
              </a:spcAft>
              <a:buNone/>
            </a:pPr>
            <a:endParaRPr/>
          </a:p>
        </p:txBody>
      </p:sp>
      <p:sp>
        <p:nvSpPr>
          <p:cNvPr id="476" name="Google Shape;476;g32fe994df30_0_825:notes"/>
          <p:cNvSpPr txBox="1">
            <a:spLocks noGrp="1"/>
          </p:cNvSpPr>
          <p:nvPr>
            <p:ph type="sldNum" idx="12"/>
          </p:nvPr>
        </p:nvSpPr>
        <p:spPr>
          <a:xfrm>
            <a:off x="3884613" y="8685213"/>
            <a:ext cx="2971800" cy="458700"/>
          </a:xfrm>
          <a:prstGeom prst="rect">
            <a:avLst/>
          </a:prstGeom>
          <a:noFill/>
          <a:ln>
            <a:noFill/>
          </a:ln>
        </p:spPr>
        <p:txBody>
          <a:bodyPr spcFirstLastPara="1" wrap="square" lIns="91225" tIns="45575" rIns="91225" bIns="45575" anchor="b" anchorCtr="0">
            <a:noAutofit/>
          </a:bodyPr>
          <a:lstStyle/>
          <a:p>
            <a:pPr marL="0" lvl="0" indent="0" algn="r" rtl="0">
              <a:spcBef>
                <a:spcPts val="0"/>
              </a:spcBef>
              <a:spcAft>
                <a:spcPts val="0"/>
              </a:spcAft>
              <a:buNone/>
            </a:pPr>
            <a:fld id="{00000000-1234-1234-1234-123412341234}" type="slidenum">
              <a:rPr lang="en" sz="1400">
                <a:solidFill>
                  <a:srgbClr val="000000"/>
                </a:solidFill>
                <a:latin typeface="Calibri"/>
                <a:ea typeface="Calibri"/>
                <a:cs typeface="Calibri"/>
                <a:sym typeface="Calibri"/>
              </a:rPr>
              <a:t>9</a:t>
            </a:fld>
            <a:endParaRPr sz="1400">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12"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4.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12"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5.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Master" Target="../slideMasters/slideMaster5.xml"/><Relationship Id="rId4" Type="http://schemas.openxmlformats.org/officeDocument/2006/relationships/image" Target="../media/image24.jp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R">
  <p:cSld name="QR">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13"/>
          <p:cNvSpPr/>
          <p:nvPr/>
        </p:nvSpPr>
        <p:spPr>
          <a:xfrm>
            <a:off x="0" y="4594860"/>
            <a:ext cx="9144000" cy="548700"/>
          </a:xfrm>
          <a:prstGeom prst="rect">
            <a:avLst/>
          </a:prstGeom>
          <a:solidFill>
            <a:srgbClr val="4A23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3" name="Google Shape;53;p13"/>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tacked corner">
  <p:cSld name="title stacked corner">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 name="Google Shape;56;p14"/>
          <p:cNvSpPr txBox="1">
            <a:spLocks noGrp="1"/>
          </p:cNvSpPr>
          <p:nvPr>
            <p:ph type="body" idx="1"/>
          </p:nvPr>
        </p:nvSpPr>
        <p:spPr>
          <a:xfrm>
            <a:off x="457200" y="307976"/>
            <a:ext cx="2952900" cy="2937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l">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7" name="Google Shape;57;p14"/>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8" name="Google Shape;58;p14"/>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hite-background-blank">
  <p:cSld name="white-background-blank">
    <p:spTree>
      <p:nvGrpSpPr>
        <p:cNvPr id="1" name="Shape 59"/>
        <p:cNvGrpSpPr/>
        <p:nvPr/>
      </p:nvGrpSpPr>
      <p:grpSpPr>
        <a:xfrm>
          <a:off x="0" y="0"/>
          <a:ext cx="0" cy="0"/>
          <a:chOff x="0" y="0"/>
          <a:chExt cx="0" cy="0"/>
        </a:xfrm>
      </p:grpSpPr>
      <p:sp>
        <p:nvSpPr>
          <p:cNvPr id="60" name="Google Shape;60;p15"/>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15"/>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2" name="Google Shape;62;p15"/>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white-background-title-stacked">
  <p:cSld name="1_white-background-title-stacked">
    <p:spTree>
      <p:nvGrpSpPr>
        <p:cNvPr id="1" name="Shape 63"/>
        <p:cNvGrpSpPr/>
        <p:nvPr/>
      </p:nvGrpSpPr>
      <p:grpSpPr>
        <a:xfrm>
          <a:off x="0" y="0"/>
          <a:ext cx="0" cy="0"/>
          <a:chOff x="0" y="0"/>
          <a:chExt cx="0" cy="0"/>
        </a:xfrm>
      </p:grpSpPr>
      <p:sp>
        <p:nvSpPr>
          <p:cNvPr id="64" name="Google Shape;64;p16"/>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5" name="Google Shape;65;p16"/>
          <p:cNvSpPr txBox="1">
            <a:spLocks noGrp="1"/>
          </p:cNvSpPr>
          <p:nvPr>
            <p:ph type="body" idx="1"/>
          </p:nvPr>
        </p:nvSpPr>
        <p:spPr>
          <a:xfrm>
            <a:off x="457200" y="307976"/>
            <a:ext cx="2952900" cy="2937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l">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6" name="Google Shape;66;p16"/>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7" name="Google Shape;67;p16"/>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8"/>
        <p:cNvGrpSpPr/>
        <p:nvPr/>
      </p:nvGrpSpPr>
      <p:grpSpPr>
        <a:xfrm>
          <a:off x="0" y="0"/>
          <a:ext cx="0" cy="0"/>
          <a:chOff x="0" y="0"/>
          <a:chExt cx="0" cy="0"/>
        </a:xfrm>
      </p:grpSpPr>
      <p:sp>
        <p:nvSpPr>
          <p:cNvPr id="69" name="Google Shape;69;p17"/>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1152" y="205978"/>
            <a:ext cx="8229600" cy="6144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l">
              <a:lnSpc>
                <a:spcPct val="100000"/>
              </a:lnSpc>
              <a:spcBef>
                <a:spcPts val="48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2pPr>
            <a:lvl3pPr marL="1371600" marR="0" lvl="2" indent="-228600" algn="l">
              <a:lnSpc>
                <a:spcPct val="100000"/>
              </a:lnSpc>
              <a:spcBef>
                <a:spcPts val="4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3pPr>
            <a:lvl4pPr marL="1828800" marR="0" lvl="3" indent="-228600" algn="l">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4pPr>
            <a:lvl5pPr marL="2286000" marR="0" lvl="4" indent="-228600" algn="l">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2" name="Google Shape;72;p18"/>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3" name="Google Shape;73;p18"/>
          <p:cNvSpPr txBox="1">
            <a:spLocks noGrp="1"/>
          </p:cNvSpPr>
          <p:nvPr>
            <p:ph type="body" idx="2"/>
          </p:nvPr>
        </p:nvSpPr>
        <p:spPr>
          <a:xfrm>
            <a:off x="457200" y="1035353"/>
            <a:ext cx="8229600" cy="3381900"/>
          </a:xfrm>
          <a:prstGeom prst="rect">
            <a:avLst/>
          </a:prstGeom>
          <a:noFill/>
          <a:ln>
            <a:noFill/>
          </a:ln>
        </p:spPr>
        <p:txBody>
          <a:bodyPr spcFirstLastPara="1" wrap="square" lIns="0" tIns="0" rIns="0" bIns="0" anchor="t" anchorCtr="0">
            <a:noAutofit/>
          </a:bodyPr>
          <a:lstStyle>
            <a:lvl1pPr marL="457200" marR="0" lvl="0" indent="-342900" algn="l">
              <a:lnSpc>
                <a:spcPct val="100000"/>
              </a:lnSpc>
              <a:spcBef>
                <a:spcPts val="0"/>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1pPr>
            <a:lvl2pPr marL="914400" marR="0" lvl="1" indent="-330200" algn="l">
              <a:lnSpc>
                <a:spcPct val="100000"/>
              </a:lnSpc>
              <a:spcBef>
                <a:spcPts val="600"/>
              </a:spcBef>
              <a:spcAft>
                <a:spcPts val="0"/>
              </a:spcAft>
              <a:buClr>
                <a:schemeClr val="accent1"/>
              </a:buClr>
              <a:buSzPts val="1600"/>
              <a:buFont typeface="Arial"/>
              <a:buChar char="–"/>
              <a:defRPr sz="1600" b="0" i="0" u="none" strike="noStrike" cap="none">
                <a:solidFill>
                  <a:schemeClr val="accent1"/>
                </a:solidFill>
                <a:latin typeface="Arial"/>
                <a:ea typeface="Arial"/>
                <a:cs typeface="Arial"/>
                <a:sym typeface="Arial"/>
              </a:defRPr>
            </a:lvl2pPr>
            <a:lvl3pPr marL="1371600" marR="0" lvl="2" indent="-317500" algn="l">
              <a:lnSpc>
                <a:spcPct val="100000"/>
              </a:lnSpc>
              <a:spcBef>
                <a:spcPts val="600"/>
              </a:spcBef>
              <a:spcAft>
                <a:spcPts val="0"/>
              </a:spcAft>
              <a:buClr>
                <a:schemeClr val="accent1"/>
              </a:buClr>
              <a:buSzPts val="1400"/>
              <a:buFont typeface="Arial"/>
              <a:buChar char="•"/>
              <a:defRPr sz="1400" b="0" i="0" u="none" strike="noStrike" cap="none">
                <a:solidFill>
                  <a:schemeClr val="accent1"/>
                </a:solidFill>
                <a:latin typeface="Arial"/>
                <a:ea typeface="Arial"/>
                <a:cs typeface="Arial"/>
                <a:sym typeface="Arial"/>
              </a:defRPr>
            </a:lvl3pPr>
            <a:lvl4pPr marL="1828800" marR="0" lvl="3" indent="-304800" algn="l">
              <a:lnSpc>
                <a:spcPct val="100000"/>
              </a:lnSpc>
              <a:spcBef>
                <a:spcPts val="600"/>
              </a:spcBef>
              <a:spcAft>
                <a:spcPts val="0"/>
              </a:spcAft>
              <a:buClr>
                <a:schemeClr val="accent1"/>
              </a:buClr>
              <a:buSzPts val="1200"/>
              <a:buFont typeface="Arial"/>
              <a:buChar char="–"/>
              <a:defRPr sz="1200" b="0" i="0" u="none" strike="noStrike" cap="none">
                <a:solidFill>
                  <a:schemeClr val="accent1"/>
                </a:solidFill>
                <a:latin typeface="Arial"/>
                <a:ea typeface="Arial"/>
                <a:cs typeface="Arial"/>
                <a:sym typeface="Arial"/>
              </a:defRPr>
            </a:lvl4pPr>
            <a:lvl5pPr marL="2286000" marR="0" lvl="4" indent="-304800" algn="l">
              <a:lnSpc>
                <a:spcPct val="100000"/>
              </a:lnSpc>
              <a:spcBef>
                <a:spcPts val="600"/>
              </a:spcBef>
              <a:spcAft>
                <a:spcPts val="0"/>
              </a:spcAft>
              <a:buClr>
                <a:schemeClr val="accent1"/>
              </a:buClr>
              <a:buSzPts val="1200"/>
              <a:buFont typeface="Arial"/>
              <a:buChar char="»"/>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4" name="Google Shape;74;p18"/>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5" name="Google Shape;75;p18"/>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White Background 1" type="obj">
  <p:cSld name="OBJECT">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457200" y="205978"/>
            <a:ext cx="8229600" cy="6243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dk1"/>
              </a:buClr>
              <a:buSzPts val="2700"/>
              <a:buFont typeface="Arial"/>
              <a:buNone/>
              <a:defRPr sz="36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20"/>
          <p:cNvSpPr txBox="1">
            <a:spLocks noGrp="1"/>
          </p:cNvSpPr>
          <p:nvPr>
            <p:ph type="body" idx="1"/>
          </p:nvPr>
        </p:nvSpPr>
        <p:spPr>
          <a:xfrm>
            <a:off x="457200" y="833272"/>
            <a:ext cx="8229600" cy="3729900"/>
          </a:xfrm>
          <a:prstGeom prst="rect">
            <a:avLst/>
          </a:prstGeom>
          <a:noFill/>
          <a:ln>
            <a:noFill/>
          </a:ln>
        </p:spPr>
        <p:txBody>
          <a:bodyPr spcFirstLastPara="1" wrap="square" lIns="68575" tIns="34275" rIns="68575" bIns="34275" anchor="t" anchorCtr="0">
            <a:noAutofit/>
          </a:bodyPr>
          <a:lstStyle>
            <a:lvl1pPr marL="457200" marR="0" lvl="0" indent="-361950" algn="l">
              <a:lnSpc>
                <a:spcPct val="100000"/>
              </a:lnSpc>
              <a:spcBef>
                <a:spcPts val="600"/>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914400" marR="0" lvl="1" indent="-342900" algn="l">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23850"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1828800" marR="0" lvl="3"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4pPr>
            <a:lvl5pPr marL="2286000" marR="0" lvl="4"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3" name="Google Shape;83;p20"/>
          <p:cNvSpPr txBox="1">
            <a:spLocks noGrp="1"/>
          </p:cNvSpPr>
          <p:nvPr>
            <p:ph type="sldNum" idx="12"/>
          </p:nvPr>
        </p:nvSpPr>
        <p:spPr>
          <a:xfrm>
            <a:off x="8001000" y="4766310"/>
            <a:ext cx="609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sp>
        <p:nvSpPr>
          <p:cNvPr id="86" name="Google Shape;86;p2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marR="0" lvl="0" algn="ctr">
              <a:lnSpc>
                <a:spcPct val="90000"/>
              </a:lnSpc>
              <a:spcBef>
                <a:spcPts val="0"/>
              </a:spcBef>
              <a:spcAft>
                <a:spcPts val="0"/>
              </a:spcAft>
              <a:buClr>
                <a:schemeClr val="dk1"/>
              </a:buClr>
              <a:buSzPts val="4500"/>
              <a:buFont typeface="Calibri"/>
              <a:buNone/>
              <a:defRPr sz="45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7" name="Google Shape;87;p22"/>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marR="0" lvl="0" algn="ctr">
              <a:lnSpc>
                <a:spcPct val="90000"/>
              </a:lnSpc>
              <a:spcBef>
                <a:spcPts val="800"/>
              </a:spcBef>
              <a:spcAft>
                <a:spcPts val="0"/>
              </a:spcAft>
              <a:buClr>
                <a:schemeClr val="dk1"/>
              </a:buClr>
              <a:buSzPts val="1800"/>
              <a:buFont typeface="Arial"/>
              <a:buNone/>
              <a:defRPr sz="1800" b="0" i="0" u="none" strike="noStrike" cap="none">
                <a:solidFill>
                  <a:srgbClr val="000000"/>
                </a:solidFill>
                <a:latin typeface="Arial"/>
                <a:ea typeface="Arial"/>
                <a:cs typeface="Arial"/>
                <a:sym typeface="Arial"/>
              </a:defRPr>
            </a:lvl1pPr>
            <a:lvl2pPr marR="0" lvl="1" algn="ctr">
              <a:lnSpc>
                <a:spcPct val="90000"/>
              </a:lnSpc>
              <a:spcBef>
                <a:spcPts val="400"/>
              </a:spcBef>
              <a:spcAft>
                <a:spcPts val="0"/>
              </a:spcAft>
              <a:buClr>
                <a:schemeClr val="dk1"/>
              </a:buClr>
              <a:buSzPts val="1500"/>
              <a:buFont typeface="Arial"/>
              <a:buNone/>
              <a:defRPr sz="1500" b="0" i="0" u="none" strike="noStrike" cap="none">
                <a:solidFill>
                  <a:srgbClr val="000000"/>
                </a:solidFill>
                <a:latin typeface="Arial"/>
                <a:ea typeface="Arial"/>
                <a:cs typeface="Arial"/>
                <a:sym typeface="Arial"/>
              </a:defRPr>
            </a:lvl2pPr>
            <a:lvl3pPr marR="0" lvl="2" algn="ctr">
              <a:lnSpc>
                <a:spcPct val="90000"/>
              </a:lnSpc>
              <a:spcBef>
                <a:spcPts val="40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4pPr>
            <a:lvl5pPr marR="0" lvl="4"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5pPr>
            <a:lvl6pPr marR="0" lvl="5"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88" name="Google Shape;88;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89" name="Google Shape;89;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0" name="Google Shape;90;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White Background 2">
  <p:cSld name="White Background 2">
    <p:spTree>
      <p:nvGrpSpPr>
        <p:cNvPr id="1" name="Shape 91"/>
        <p:cNvGrpSpPr/>
        <p:nvPr/>
      </p:nvGrpSpPr>
      <p:grpSpPr>
        <a:xfrm>
          <a:off x="0" y="0"/>
          <a:ext cx="0" cy="0"/>
          <a:chOff x="0" y="0"/>
          <a:chExt cx="0" cy="0"/>
        </a:xfrm>
      </p:grpSpPr>
      <p:sp>
        <p:nvSpPr>
          <p:cNvPr id="92" name="Google Shape;92;p23"/>
          <p:cNvSpPr txBox="1">
            <a:spLocks noGrp="1"/>
          </p:cNvSpPr>
          <p:nvPr>
            <p:ph type="title"/>
          </p:nvPr>
        </p:nvSpPr>
        <p:spPr>
          <a:xfrm>
            <a:off x="457200" y="205978"/>
            <a:ext cx="8229600" cy="6243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dk1"/>
              </a:buClr>
              <a:buSzPts val="2700"/>
              <a:buFont typeface="Arial"/>
              <a:buNone/>
              <a:defRPr sz="36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Google Shape;93;p23"/>
          <p:cNvSpPr txBox="1">
            <a:spLocks noGrp="1"/>
          </p:cNvSpPr>
          <p:nvPr>
            <p:ph type="body" idx="1"/>
          </p:nvPr>
        </p:nvSpPr>
        <p:spPr>
          <a:xfrm>
            <a:off x="457200" y="835726"/>
            <a:ext cx="4038600" cy="3737400"/>
          </a:xfrm>
          <a:prstGeom prst="rect">
            <a:avLst/>
          </a:prstGeom>
          <a:noFill/>
          <a:ln>
            <a:noFill/>
          </a:ln>
        </p:spPr>
        <p:txBody>
          <a:bodyPr spcFirstLastPara="1" wrap="square" lIns="68575" tIns="34275" rIns="68575" bIns="34275" anchor="t" anchorCtr="0">
            <a:noAutofit/>
          </a:bodyPr>
          <a:lstStyle>
            <a:lvl1pPr marL="457200" marR="0" lvl="0" indent="-361950" algn="l">
              <a:lnSpc>
                <a:spcPct val="100000"/>
              </a:lnSpc>
              <a:spcBef>
                <a:spcPts val="600"/>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914400" marR="0" lvl="1" indent="-342900" algn="l">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23850"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1828800" marR="0" lvl="3"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4pPr>
            <a:lvl5pPr marL="2286000" marR="0" lvl="4"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6pPr>
            <a:lvl7pPr marL="3200400" marR="0" lvl="6"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7pPr>
            <a:lvl8pPr marL="3657600" marR="0" lvl="7"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8pPr>
            <a:lvl9pPr marL="4114800" marR="0" lvl="8"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4" name="Google Shape;94;p23"/>
          <p:cNvSpPr txBox="1">
            <a:spLocks noGrp="1"/>
          </p:cNvSpPr>
          <p:nvPr>
            <p:ph type="body" idx="2"/>
          </p:nvPr>
        </p:nvSpPr>
        <p:spPr>
          <a:xfrm>
            <a:off x="4648200" y="835726"/>
            <a:ext cx="4038600" cy="3737400"/>
          </a:xfrm>
          <a:prstGeom prst="rect">
            <a:avLst/>
          </a:prstGeom>
          <a:noFill/>
          <a:ln>
            <a:noFill/>
          </a:ln>
        </p:spPr>
        <p:txBody>
          <a:bodyPr spcFirstLastPara="1" wrap="square" lIns="68575" tIns="34275" rIns="68575" bIns="34275" anchor="t" anchorCtr="0">
            <a:noAutofit/>
          </a:bodyPr>
          <a:lstStyle>
            <a:lvl1pPr marL="457200" marR="0" lvl="0" indent="-361950" algn="l">
              <a:lnSpc>
                <a:spcPct val="100000"/>
              </a:lnSpc>
              <a:spcBef>
                <a:spcPts val="600"/>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914400" marR="0" lvl="1" indent="-342900" algn="l">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23850"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1828800" marR="0" lvl="3"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4pPr>
            <a:lvl5pPr marL="2286000" marR="0" lvl="4"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6pPr>
            <a:lvl7pPr marL="3200400" marR="0" lvl="6"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7pPr>
            <a:lvl8pPr marL="3657600" marR="0" lvl="7"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8pPr>
            <a:lvl9pPr marL="4114800" marR="0" lvl="8"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5" name="Google Shape;95;p23"/>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L="0" marR="0" lvl="1"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2pPr>
            <a:lvl3pPr marL="0" marR="0" lvl="2"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3pPr>
            <a:lvl4pPr marL="0" marR="0" lvl="3"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0" marR="0" lvl="4"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0" marR="0" lvl="5"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0" marR="0" lvl="6"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0" marR="0" lvl="7"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0" marR="0" lvl="8"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96"/>
        <p:cNvGrpSpPr/>
        <p:nvPr/>
      </p:nvGrpSpPr>
      <p:grpSpPr>
        <a:xfrm>
          <a:off x="0" y="0"/>
          <a:ext cx="0" cy="0"/>
          <a:chOff x="0" y="0"/>
          <a:chExt cx="0" cy="0"/>
        </a:xfrm>
      </p:grpSpPr>
      <p:sp>
        <p:nvSpPr>
          <p:cNvPr id="97" name="Google Shape;97;p24"/>
          <p:cNvSpPr txBox="1">
            <a:spLocks noGrp="1"/>
          </p:cNvSpPr>
          <p:nvPr>
            <p:ph type="sldNum" idx="12"/>
          </p:nvPr>
        </p:nvSpPr>
        <p:spPr>
          <a:xfrm>
            <a:off x="8305800" y="4766312"/>
            <a:ext cx="609600" cy="273900"/>
          </a:xfrm>
          <a:prstGeom prst="rect">
            <a:avLst/>
          </a:prstGeom>
          <a:noFill/>
          <a:ln>
            <a:noFill/>
          </a:ln>
        </p:spPr>
        <p:txBody>
          <a:bodyPr spcFirstLastPara="1" wrap="square" lIns="51425" tIns="25700" rIns="51425" bIns="25700" anchor="t" anchorCtr="0">
            <a:noAutofit/>
          </a:bodyPr>
          <a:lstStyle>
            <a:lvl1pPr marL="0" marR="0" lvl="0" indent="0" algn="l">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1pPr>
            <a:lvl2pPr marL="0" marR="0" lvl="1" indent="0" algn="l">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2pPr>
            <a:lvl3pPr marL="0" marR="0" lvl="2" indent="0" algn="l">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3pPr>
            <a:lvl4pPr marL="0" marR="0" lvl="3" indent="0" algn="l">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4pPr>
            <a:lvl5pPr marL="0" marR="0" lvl="4" indent="0" algn="l">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5pPr>
            <a:lvl6pPr marL="0" marR="0" lvl="5" indent="0" algn="l">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6pPr>
            <a:lvl7pPr marL="0" marR="0" lvl="6" indent="0" algn="l">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7pPr>
            <a:lvl8pPr marL="0" marR="0" lvl="7" indent="0" algn="l">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8pPr>
            <a:lvl9pPr marL="0" marR="0" lvl="8" indent="0" algn="l">
              <a:spcBef>
                <a:spcPts val="0"/>
              </a:spcBef>
              <a:spcAft>
                <a:spcPts val="0"/>
              </a:spcAft>
              <a:buClr>
                <a:srgbClr val="000000"/>
              </a:buClr>
              <a:buSzPts val="1100"/>
              <a:buFont typeface="Arial"/>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98" name="Google Shape;98;p24"/>
          <p:cNvPicPr preferRelativeResize="0"/>
          <p:nvPr/>
        </p:nvPicPr>
        <p:blipFill rotWithShape="1">
          <a:blip r:embed="rId2">
            <a:alphaModFix/>
          </a:blip>
          <a:srcRect/>
          <a:stretch/>
        </p:blipFill>
        <p:spPr>
          <a:xfrm>
            <a:off x="0" y="1"/>
            <a:ext cx="9143982" cy="5143501"/>
          </a:xfrm>
          <a:prstGeom prst="rect">
            <a:avLst/>
          </a:prstGeom>
          <a:noFill/>
          <a:ln>
            <a:noFill/>
          </a:ln>
        </p:spPr>
      </p:pic>
      <p:sp>
        <p:nvSpPr>
          <p:cNvPr id="99" name="Google Shape;99;p24"/>
          <p:cNvSpPr txBox="1">
            <a:spLocks noGrp="1"/>
          </p:cNvSpPr>
          <p:nvPr>
            <p:ph type="title"/>
          </p:nvPr>
        </p:nvSpPr>
        <p:spPr>
          <a:xfrm>
            <a:off x="375075" y="208976"/>
            <a:ext cx="8229600" cy="497400"/>
          </a:xfrm>
          <a:prstGeom prst="rect">
            <a:avLst/>
          </a:prstGeom>
          <a:noFill/>
          <a:ln>
            <a:noFill/>
          </a:ln>
        </p:spPr>
        <p:txBody>
          <a:bodyPr spcFirstLastPara="1" wrap="square" lIns="51425" tIns="25700" rIns="51425" bIns="25700" anchor="t" anchorCtr="0">
            <a:noAutofit/>
          </a:bodyPr>
          <a:lstStyle>
            <a:lvl1pPr marR="0" lvl="0" algn="l">
              <a:lnSpc>
                <a:spcPct val="100000"/>
              </a:lnSpc>
              <a:spcBef>
                <a:spcPts val="0"/>
              </a:spcBef>
              <a:spcAft>
                <a:spcPts val="0"/>
              </a:spcAft>
              <a:buClr>
                <a:schemeClr val="dk1"/>
              </a:buClr>
              <a:buSzPts val="2000"/>
              <a:buFont typeface="Arial"/>
              <a:buNone/>
              <a:defRPr sz="27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0" name="Google Shape;100;p24"/>
          <p:cNvSpPr txBox="1">
            <a:spLocks noGrp="1"/>
          </p:cNvSpPr>
          <p:nvPr>
            <p:ph type="body" idx="1"/>
          </p:nvPr>
        </p:nvSpPr>
        <p:spPr>
          <a:xfrm>
            <a:off x="457200" y="833272"/>
            <a:ext cx="8229600" cy="3065100"/>
          </a:xfrm>
          <a:prstGeom prst="rect">
            <a:avLst/>
          </a:prstGeom>
          <a:noFill/>
          <a:ln>
            <a:noFill/>
          </a:ln>
        </p:spPr>
        <p:txBody>
          <a:bodyPr spcFirstLastPara="1" wrap="square" lIns="51425" tIns="25700" rIns="51425" bIns="25700" anchor="t" anchorCtr="0">
            <a:noAutofit/>
          </a:bodyPr>
          <a:lstStyle>
            <a:lvl1pPr marL="457200" marR="0" lvl="0" indent="-330200" algn="l">
              <a:lnSpc>
                <a:spcPct val="100000"/>
              </a:lnSpc>
              <a:spcBef>
                <a:spcPts val="400"/>
              </a:spcBef>
              <a:spcAft>
                <a:spcPts val="0"/>
              </a:spcAft>
              <a:buClr>
                <a:schemeClr val="lt2"/>
              </a:buClr>
              <a:buSzPts val="1600"/>
              <a:buFont typeface="Arial"/>
              <a:buChar char="●"/>
              <a:defRPr sz="2100" b="0" i="0" u="none" strike="noStrike" cap="none">
                <a:solidFill>
                  <a:schemeClr val="dk1"/>
                </a:solidFill>
                <a:latin typeface="Arial"/>
                <a:ea typeface="Arial"/>
                <a:cs typeface="Arial"/>
                <a:sym typeface="Arial"/>
              </a:defRPr>
            </a:lvl1pPr>
            <a:lvl2pPr marL="914400" marR="0" lvl="1" indent="-317500" algn="l">
              <a:lnSpc>
                <a:spcPct val="100000"/>
              </a:lnSpc>
              <a:spcBef>
                <a:spcPts val="400"/>
              </a:spcBef>
              <a:spcAft>
                <a:spcPts val="0"/>
              </a:spcAft>
              <a:buClr>
                <a:schemeClr val="lt2"/>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298450" algn="l">
              <a:lnSpc>
                <a:spcPct val="100000"/>
              </a:lnSpc>
              <a:spcBef>
                <a:spcPts val="300"/>
              </a:spcBef>
              <a:spcAft>
                <a:spcPts val="0"/>
              </a:spcAft>
              <a:buClr>
                <a:schemeClr val="accent1"/>
              </a:buClr>
              <a:buSzPts val="1100"/>
              <a:buFont typeface="Arial"/>
              <a:buChar char="■"/>
              <a:defRPr sz="1500" b="0" i="0" u="none" strike="noStrike" cap="none">
                <a:solidFill>
                  <a:schemeClr val="dk1"/>
                </a:solidFill>
                <a:latin typeface="Arial"/>
                <a:ea typeface="Arial"/>
                <a:cs typeface="Arial"/>
                <a:sym typeface="Arial"/>
              </a:defRPr>
            </a:lvl3pPr>
            <a:lvl4pPr marL="1828800" marR="0" lvl="3" indent="-298450" algn="l">
              <a:lnSpc>
                <a:spcPct val="100000"/>
              </a:lnSpc>
              <a:spcBef>
                <a:spcPts val="300"/>
              </a:spcBef>
              <a:spcAft>
                <a:spcPts val="0"/>
              </a:spcAft>
              <a:buClr>
                <a:schemeClr val="lt2"/>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298450" algn="l">
              <a:lnSpc>
                <a:spcPct val="100000"/>
              </a:lnSpc>
              <a:spcBef>
                <a:spcPts val="3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5pPr>
            <a:lvl6pPr marL="2743200" marR="0" lvl="5" indent="-298450" algn="l">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6pPr>
            <a:lvl7pPr marL="3200400" marR="0" lvl="6" indent="-298450" algn="l">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7pPr>
            <a:lvl8pPr marL="3657600" marR="0" lvl="7" indent="-298450" algn="l">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8pPr>
            <a:lvl9pPr marL="4114800" marR="0" lvl="8" indent="-298450" algn="l">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1" name="Google Shape;101;p24"/>
          <p:cNvSpPr txBox="1">
            <a:spLocks noGrp="1"/>
          </p:cNvSpPr>
          <p:nvPr>
            <p:ph type="sldNum" idx="2"/>
          </p:nvPr>
        </p:nvSpPr>
        <p:spPr>
          <a:xfrm>
            <a:off x="224025" y="4755362"/>
            <a:ext cx="609600" cy="273900"/>
          </a:xfrm>
          <a:prstGeom prst="rect">
            <a:avLst/>
          </a:prstGeom>
          <a:noFill/>
          <a:ln>
            <a:noFill/>
          </a:ln>
        </p:spPr>
        <p:txBody>
          <a:bodyPr spcFirstLastPara="1" wrap="square" lIns="51425" tIns="25700" rIns="51425" bIns="25700" anchor="t" anchorCtr="0">
            <a:noAutofit/>
          </a:bodyPr>
          <a:lstStyle>
            <a:lvl1pPr marL="0" marR="0" lvl="0"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solidFill>
                <a:schemeClr val="lt2"/>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White Layout 1 6">
  <p:cSld name="White Layout 1 6">
    <p:spTree>
      <p:nvGrpSpPr>
        <p:cNvPr id="1" name="Shape 102"/>
        <p:cNvGrpSpPr/>
        <p:nvPr/>
      </p:nvGrpSpPr>
      <p:grpSpPr>
        <a:xfrm>
          <a:off x="0" y="0"/>
          <a:ext cx="0" cy="0"/>
          <a:chOff x="0" y="0"/>
          <a:chExt cx="0" cy="0"/>
        </a:xfrm>
      </p:grpSpPr>
      <p:sp>
        <p:nvSpPr>
          <p:cNvPr id="103" name="Google Shape;103;p25"/>
          <p:cNvSpPr txBox="1">
            <a:spLocks noGrp="1"/>
          </p:cNvSpPr>
          <p:nvPr>
            <p:ph type="body" idx="1"/>
          </p:nvPr>
        </p:nvSpPr>
        <p:spPr>
          <a:xfrm>
            <a:off x="457200" y="831056"/>
            <a:ext cx="8229600" cy="3758700"/>
          </a:xfrm>
          <a:prstGeom prst="rect">
            <a:avLst/>
          </a:prstGeom>
          <a:noFill/>
          <a:ln>
            <a:noFill/>
          </a:ln>
        </p:spPr>
        <p:txBody>
          <a:bodyPr spcFirstLastPara="1" wrap="square" lIns="68575" tIns="34275" rIns="68575" bIns="34275" anchor="t" anchorCtr="0">
            <a:noAutofit/>
          </a:bodyPr>
          <a:lstStyle>
            <a:lvl1pPr marL="457200" marR="0" lvl="0" indent="-361950" algn="l">
              <a:lnSpc>
                <a:spcPct val="100000"/>
              </a:lnSpc>
              <a:spcBef>
                <a:spcPts val="400"/>
              </a:spcBef>
              <a:spcAft>
                <a:spcPts val="0"/>
              </a:spcAft>
              <a:buClr>
                <a:srgbClr val="4A0D66"/>
              </a:buClr>
              <a:buSzPts val="2100"/>
              <a:buFont typeface="Arial"/>
              <a:buChar char="•"/>
              <a:defRPr sz="2100" b="0" i="0" u="none" strike="noStrike" cap="none">
                <a:solidFill>
                  <a:srgbClr val="4A0D66"/>
                </a:solidFill>
                <a:latin typeface="Arial"/>
                <a:ea typeface="Arial"/>
                <a:cs typeface="Arial"/>
                <a:sym typeface="Arial"/>
              </a:defRPr>
            </a:lvl1pPr>
            <a:lvl2pPr marL="914400" marR="0" lvl="1" indent="-342900" algn="l">
              <a:lnSpc>
                <a:spcPct val="100000"/>
              </a:lnSpc>
              <a:spcBef>
                <a:spcPts val="400"/>
              </a:spcBef>
              <a:spcAft>
                <a:spcPts val="0"/>
              </a:spcAft>
              <a:buClr>
                <a:srgbClr val="4A0D66"/>
              </a:buClr>
              <a:buSzPts val="1800"/>
              <a:buFont typeface="Arial"/>
              <a:buChar char="–"/>
              <a:defRPr sz="1800" b="0" i="0" u="none" strike="noStrike" cap="none">
                <a:solidFill>
                  <a:srgbClr val="4A0D66"/>
                </a:solidFill>
                <a:latin typeface="Arial"/>
                <a:ea typeface="Arial"/>
                <a:cs typeface="Arial"/>
                <a:sym typeface="Arial"/>
              </a:defRPr>
            </a:lvl2pPr>
            <a:lvl3pPr marL="1371600" marR="0" lvl="2" indent="-323850" algn="l">
              <a:lnSpc>
                <a:spcPct val="100000"/>
              </a:lnSpc>
              <a:spcBef>
                <a:spcPts val="300"/>
              </a:spcBef>
              <a:spcAft>
                <a:spcPts val="0"/>
              </a:spcAft>
              <a:buClr>
                <a:srgbClr val="4A0D66"/>
              </a:buClr>
              <a:buSzPts val="1500"/>
              <a:buFont typeface="Arial"/>
              <a:buChar char="•"/>
              <a:defRPr sz="1500" b="0" i="0" u="none" strike="noStrike" cap="none">
                <a:solidFill>
                  <a:srgbClr val="4A0D66"/>
                </a:solidFill>
                <a:latin typeface="Arial"/>
                <a:ea typeface="Arial"/>
                <a:cs typeface="Arial"/>
                <a:sym typeface="Arial"/>
              </a:defRPr>
            </a:lvl3pPr>
            <a:lvl4pPr marL="1828800" marR="0" lvl="3" indent="-317500" algn="l">
              <a:lnSpc>
                <a:spcPct val="100000"/>
              </a:lnSpc>
              <a:spcBef>
                <a:spcPts val="300"/>
              </a:spcBef>
              <a:spcAft>
                <a:spcPts val="0"/>
              </a:spcAft>
              <a:buClr>
                <a:srgbClr val="4A0D66"/>
              </a:buClr>
              <a:buSzPts val="1400"/>
              <a:buFont typeface="Arial"/>
              <a:buChar char="–"/>
              <a:defRPr sz="1400" b="0" i="0" u="none" strike="noStrike" cap="none">
                <a:solidFill>
                  <a:srgbClr val="4A0D66"/>
                </a:solidFill>
                <a:latin typeface="Arial"/>
                <a:ea typeface="Arial"/>
                <a:cs typeface="Arial"/>
                <a:sym typeface="Arial"/>
              </a:defRPr>
            </a:lvl4pPr>
            <a:lvl5pPr marL="2286000" marR="0" lvl="4" indent="-317500" algn="l">
              <a:lnSpc>
                <a:spcPct val="100000"/>
              </a:lnSpc>
              <a:spcBef>
                <a:spcPts val="300"/>
              </a:spcBef>
              <a:spcAft>
                <a:spcPts val="0"/>
              </a:spcAft>
              <a:buClr>
                <a:srgbClr val="4A0D66"/>
              </a:buClr>
              <a:buSzPts val="1400"/>
              <a:buFont typeface="Arial"/>
              <a:buChar char="»"/>
              <a:defRPr sz="1400" b="0" i="0" u="none" strike="noStrike" cap="none">
                <a:solidFill>
                  <a:srgbClr val="4A0D66"/>
                </a:solidFill>
                <a:latin typeface="Arial"/>
                <a:ea typeface="Arial"/>
                <a:cs typeface="Arial"/>
                <a:sym typeface="Arial"/>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04" name="Google Shape;104;p25"/>
          <p:cNvPicPr preferRelativeResize="0"/>
          <p:nvPr/>
        </p:nvPicPr>
        <p:blipFill rotWithShape="1">
          <a:blip r:embed="rId2">
            <a:alphaModFix/>
          </a:blip>
          <a:srcRect/>
          <a:stretch/>
        </p:blipFill>
        <p:spPr>
          <a:xfrm>
            <a:off x="3489185" y="4790614"/>
            <a:ext cx="2165627" cy="225225"/>
          </a:xfrm>
          <a:prstGeom prst="rect">
            <a:avLst/>
          </a:prstGeom>
          <a:noFill/>
          <a:ln>
            <a:noFill/>
          </a:ln>
        </p:spPr>
      </p:pic>
      <p:grpSp>
        <p:nvGrpSpPr>
          <p:cNvPr id="105" name="Google Shape;105;p25"/>
          <p:cNvGrpSpPr/>
          <p:nvPr/>
        </p:nvGrpSpPr>
        <p:grpSpPr>
          <a:xfrm>
            <a:off x="87250" y="46825"/>
            <a:ext cx="175200" cy="843300"/>
            <a:chOff x="87250" y="46825"/>
            <a:chExt cx="175200" cy="843300"/>
          </a:xfrm>
        </p:grpSpPr>
        <p:sp>
          <p:nvSpPr>
            <p:cNvPr id="106" name="Google Shape;106;p25"/>
            <p:cNvSpPr/>
            <p:nvPr/>
          </p:nvSpPr>
          <p:spPr>
            <a:xfrm rot="-5400000">
              <a:off x="-323000" y="457075"/>
              <a:ext cx="843300" cy="22800"/>
            </a:xfrm>
            <a:prstGeom prst="rect">
              <a:avLst/>
            </a:prstGeom>
            <a:solidFill>
              <a:schemeClr val="lt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25"/>
            <p:cNvSpPr/>
            <p:nvPr/>
          </p:nvSpPr>
          <p:spPr>
            <a:xfrm rot="-5400000">
              <a:off x="-246800" y="457075"/>
              <a:ext cx="843300" cy="22800"/>
            </a:xfrm>
            <a:prstGeom prst="rect">
              <a:avLst/>
            </a:pr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25"/>
            <p:cNvSpPr/>
            <p:nvPr/>
          </p:nvSpPr>
          <p:spPr>
            <a:xfrm rot="-5400000">
              <a:off x="-170600" y="457075"/>
              <a:ext cx="843300" cy="22800"/>
            </a:xfrm>
            <a:prstGeom prst="rect">
              <a:avLst/>
            </a:pr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3"/>
        <p:cNvGrpSpPr/>
        <p:nvPr/>
      </p:nvGrpSpPr>
      <p:grpSpPr>
        <a:xfrm>
          <a:off x="0" y="0"/>
          <a:ext cx="0" cy="0"/>
          <a:chOff x="0" y="0"/>
          <a:chExt cx="0" cy="0"/>
        </a:xfrm>
      </p:grpSpPr>
      <p:sp>
        <p:nvSpPr>
          <p:cNvPr id="114" name="Google Shape;114;p2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marR="0" lvl="0" algn="ctr">
              <a:lnSpc>
                <a:spcPct val="90000"/>
              </a:lnSpc>
              <a:spcBef>
                <a:spcPts val="0"/>
              </a:spcBef>
              <a:spcAft>
                <a:spcPts val="0"/>
              </a:spcAft>
              <a:buClr>
                <a:schemeClr val="dk1"/>
              </a:buClr>
              <a:buSzPts val="4500"/>
              <a:buFont typeface="Calibri"/>
              <a:buNone/>
              <a:defRPr sz="45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Google Shape;115;p27"/>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marR="0" lvl="0" algn="ctr">
              <a:lnSpc>
                <a:spcPct val="90000"/>
              </a:lnSpc>
              <a:spcBef>
                <a:spcPts val="800"/>
              </a:spcBef>
              <a:spcAft>
                <a:spcPts val="0"/>
              </a:spcAft>
              <a:buClr>
                <a:schemeClr val="dk1"/>
              </a:buClr>
              <a:buSzPts val="1800"/>
              <a:buFont typeface="Arial"/>
              <a:buNone/>
              <a:defRPr sz="1800" b="0" i="0" u="none" strike="noStrike" cap="none">
                <a:solidFill>
                  <a:srgbClr val="000000"/>
                </a:solidFill>
                <a:latin typeface="Arial"/>
                <a:ea typeface="Arial"/>
                <a:cs typeface="Arial"/>
                <a:sym typeface="Arial"/>
              </a:defRPr>
            </a:lvl1pPr>
            <a:lvl2pPr marR="0" lvl="1" algn="ctr">
              <a:lnSpc>
                <a:spcPct val="90000"/>
              </a:lnSpc>
              <a:spcBef>
                <a:spcPts val="400"/>
              </a:spcBef>
              <a:spcAft>
                <a:spcPts val="0"/>
              </a:spcAft>
              <a:buClr>
                <a:schemeClr val="dk1"/>
              </a:buClr>
              <a:buSzPts val="1500"/>
              <a:buFont typeface="Arial"/>
              <a:buNone/>
              <a:defRPr sz="1500" b="0" i="0" u="none" strike="noStrike" cap="none">
                <a:solidFill>
                  <a:srgbClr val="000000"/>
                </a:solidFill>
                <a:latin typeface="Arial"/>
                <a:ea typeface="Arial"/>
                <a:cs typeface="Arial"/>
                <a:sym typeface="Arial"/>
              </a:defRPr>
            </a:lvl2pPr>
            <a:lvl3pPr marR="0" lvl="2" algn="ctr">
              <a:lnSpc>
                <a:spcPct val="90000"/>
              </a:lnSpc>
              <a:spcBef>
                <a:spcPts val="40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3pPr>
            <a:lvl4pPr marR="0" lvl="3"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4pPr>
            <a:lvl5pPr marR="0" lvl="4"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5pPr>
            <a:lvl6pPr marR="0" lvl="5"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6pPr>
            <a:lvl7pPr marR="0" lvl="6"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7pPr>
            <a:lvl8pPr marR="0" lvl="7"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8pPr>
            <a:lvl9pPr marR="0" lvl="8" algn="ctr">
              <a:lnSpc>
                <a:spcPct val="90000"/>
              </a:lnSpc>
              <a:spcBef>
                <a:spcPts val="4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9pPr>
          </a:lstStyle>
          <a:p>
            <a:endParaRPr/>
          </a:p>
        </p:txBody>
      </p:sp>
      <p:sp>
        <p:nvSpPr>
          <p:cNvPr id="116" name="Google Shape;116;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17" name="Google Shape;117;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18" name="Google Shape;118;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White Background 1" type="obj">
  <p:cSld name="OBJECT">
    <p:spTree>
      <p:nvGrpSpPr>
        <p:cNvPr id="1" name="Shape 119"/>
        <p:cNvGrpSpPr/>
        <p:nvPr/>
      </p:nvGrpSpPr>
      <p:grpSpPr>
        <a:xfrm>
          <a:off x="0" y="0"/>
          <a:ext cx="0" cy="0"/>
          <a:chOff x="0" y="0"/>
          <a:chExt cx="0" cy="0"/>
        </a:xfrm>
      </p:grpSpPr>
      <p:sp>
        <p:nvSpPr>
          <p:cNvPr id="120" name="Google Shape;120;p28"/>
          <p:cNvSpPr txBox="1">
            <a:spLocks noGrp="1"/>
          </p:cNvSpPr>
          <p:nvPr>
            <p:ph type="title"/>
          </p:nvPr>
        </p:nvSpPr>
        <p:spPr>
          <a:xfrm>
            <a:off x="457200" y="205978"/>
            <a:ext cx="8229600" cy="6243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dk1"/>
              </a:buClr>
              <a:buSzPts val="2700"/>
              <a:buFont typeface="Arial"/>
              <a:buNone/>
              <a:defRPr sz="36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1" name="Google Shape;121;p28"/>
          <p:cNvSpPr txBox="1">
            <a:spLocks noGrp="1"/>
          </p:cNvSpPr>
          <p:nvPr>
            <p:ph type="body" idx="1"/>
          </p:nvPr>
        </p:nvSpPr>
        <p:spPr>
          <a:xfrm>
            <a:off x="457200" y="833272"/>
            <a:ext cx="8229600" cy="3729900"/>
          </a:xfrm>
          <a:prstGeom prst="rect">
            <a:avLst/>
          </a:prstGeom>
          <a:noFill/>
          <a:ln>
            <a:noFill/>
          </a:ln>
        </p:spPr>
        <p:txBody>
          <a:bodyPr spcFirstLastPara="1" wrap="square" lIns="68575" tIns="34275" rIns="68575" bIns="34275" anchor="t" anchorCtr="0">
            <a:noAutofit/>
          </a:bodyPr>
          <a:lstStyle>
            <a:lvl1pPr marL="457200" marR="0" lvl="0" indent="-361950" algn="l">
              <a:lnSpc>
                <a:spcPct val="100000"/>
              </a:lnSpc>
              <a:spcBef>
                <a:spcPts val="600"/>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914400" marR="0" lvl="1" indent="-342900" algn="l">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23850"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1828800" marR="0" lvl="3"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4pPr>
            <a:lvl5pPr marL="2286000" marR="0" lvl="4"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23850"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6pPr>
            <a:lvl7pPr marL="3200400" marR="0" lvl="6" indent="-323850"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7pPr>
            <a:lvl8pPr marL="3657600" marR="0" lvl="7" indent="-323850"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8pPr>
            <a:lvl9pPr marL="4114800" marR="0" lvl="8" indent="-323850"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2" name="Google Shape;122;p28"/>
          <p:cNvSpPr txBox="1">
            <a:spLocks noGrp="1"/>
          </p:cNvSpPr>
          <p:nvPr>
            <p:ph type="sldNum" idx="12"/>
          </p:nvPr>
        </p:nvSpPr>
        <p:spPr>
          <a:xfrm>
            <a:off x="8001000" y="4766310"/>
            <a:ext cx="6096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hite Background 2">
  <p:cSld name="White Background 2">
    <p:spTree>
      <p:nvGrpSpPr>
        <p:cNvPr id="1" name="Shape 123"/>
        <p:cNvGrpSpPr/>
        <p:nvPr/>
      </p:nvGrpSpPr>
      <p:grpSpPr>
        <a:xfrm>
          <a:off x="0" y="0"/>
          <a:ext cx="0" cy="0"/>
          <a:chOff x="0" y="0"/>
          <a:chExt cx="0" cy="0"/>
        </a:xfrm>
      </p:grpSpPr>
      <p:sp>
        <p:nvSpPr>
          <p:cNvPr id="124" name="Google Shape;124;p29"/>
          <p:cNvSpPr txBox="1">
            <a:spLocks noGrp="1"/>
          </p:cNvSpPr>
          <p:nvPr>
            <p:ph type="title"/>
          </p:nvPr>
        </p:nvSpPr>
        <p:spPr>
          <a:xfrm>
            <a:off x="457200" y="205978"/>
            <a:ext cx="8229600" cy="6243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chemeClr val="dk1"/>
              </a:buClr>
              <a:buSzPts val="2700"/>
              <a:buFont typeface="Arial"/>
              <a:buNone/>
              <a:defRPr sz="36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5" name="Google Shape;125;p29"/>
          <p:cNvSpPr txBox="1">
            <a:spLocks noGrp="1"/>
          </p:cNvSpPr>
          <p:nvPr>
            <p:ph type="body" idx="1"/>
          </p:nvPr>
        </p:nvSpPr>
        <p:spPr>
          <a:xfrm>
            <a:off x="457200" y="835726"/>
            <a:ext cx="4038600" cy="3737400"/>
          </a:xfrm>
          <a:prstGeom prst="rect">
            <a:avLst/>
          </a:prstGeom>
          <a:noFill/>
          <a:ln>
            <a:noFill/>
          </a:ln>
        </p:spPr>
        <p:txBody>
          <a:bodyPr spcFirstLastPara="1" wrap="square" lIns="68575" tIns="34275" rIns="68575" bIns="34275" anchor="t" anchorCtr="0">
            <a:noAutofit/>
          </a:bodyPr>
          <a:lstStyle>
            <a:lvl1pPr marL="457200" marR="0" lvl="0" indent="-361950" algn="l">
              <a:lnSpc>
                <a:spcPct val="100000"/>
              </a:lnSpc>
              <a:spcBef>
                <a:spcPts val="600"/>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914400" marR="0" lvl="1" indent="-342900" algn="l">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23850"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1828800" marR="0" lvl="3"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4pPr>
            <a:lvl5pPr marL="2286000" marR="0" lvl="4"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6pPr>
            <a:lvl7pPr marL="3200400" marR="0" lvl="6"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7pPr>
            <a:lvl8pPr marL="3657600" marR="0" lvl="7"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8pPr>
            <a:lvl9pPr marL="4114800" marR="0" lvl="8"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6" name="Google Shape;126;p29"/>
          <p:cNvSpPr txBox="1">
            <a:spLocks noGrp="1"/>
          </p:cNvSpPr>
          <p:nvPr>
            <p:ph type="body" idx="2"/>
          </p:nvPr>
        </p:nvSpPr>
        <p:spPr>
          <a:xfrm>
            <a:off x="4648200" y="835726"/>
            <a:ext cx="4038600" cy="3737400"/>
          </a:xfrm>
          <a:prstGeom prst="rect">
            <a:avLst/>
          </a:prstGeom>
          <a:noFill/>
          <a:ln>
            <a:noFill/>
          </a:ln>
        </p:spPr>
        <p:txBody>
          <a:bodyPr spcFirstLastPara="1" wrap="square" lIns="68575" tIns="34275" rIns="68575" bIns="34275" anchor="t" anchorCtr="0">
            <a:noAutofit/>
          </a:bodyPr>
          <a:lstStyle>
            <a:lvl1pPr marL="457200" marR="0" lvl="0" indent="-361950" algn="l">
              <a:lnSpc>
                <a:spcPct val="100000"/>
              </a:lnSpc>
              <a:spcBef>
                <a:spcPts val="600"/>
              </a:spcBef>
              <a:spcAft>
                <a:spcPts val="0"/>
              </a:spcAft>
              <a:buClr>
                <a:schemeClr val="dk1"/>
              </a:buClr>
              <a:buSzPts val="2100"/>
              <a:buFont typeface="Arial"/>
              <a:buChar char="•"/>
              <a:defRPr sz="2800" b="0" i="0" u="none" strike="noStrike" cap="none">
                <a:solidFill>
                  <a:schemeClr val="dk1"/>
                </a:solidFill>
                <a:latin typeface="Arial"/>
                <a:ea typeface="Arial"/>
                <a:cs typeface="Arial"/>
                <a:sym typeface="Arial"/>
              </a:defRPr>
            </a:lvl1pPr>
            <a:lvl2pPr marL="914400" marR="0" lvl="1" indent="-342900" algn="l">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23850" algn="l">
              <a:lnSpc>
                <a:spcPct val="100000"/>
              </a:lnSpc>
              <a:spcBef>
                <a:spcPts val="400"/>
              </a:spcBef>
              <a:spcAft>
                <a:spcPts val="0"/>
              </a:spcAft>
              <a:buClr>
                <a:schemeClr val="dk1"/>
              </a:buClr>
              <a:buSzPts val="1500"/>
              <a:buFont typeface="Arial"/>
              <a:buChar char="•"/>
              <a:defRPr sz="2000" b="0" i="0" u="none" strike="noStrike" cap="none">
                <a:solidFill>
                  <a:schemeClr val="dk1"/>
                </a:solidFill>
                <a:latin typeface="Arial"/>
                <a:ea typeface="Arial"/>
                <a:cs typeface="Arial"/>
                <a:sym typeface="Arial"/>
              </a:defRPr>
            </a:lvl3pPr>
            <a:lvl4pPr marL="1828800" marR="0" lvl="3"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4pPr>
            <a:lvl5pPr marL="2286000" marR="0" lvl="4"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5pPr>
            <a:lvl6pPr marL="2743200" marR="0" lvl="5"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6pPr>
            <a:lvl7pPr marL="3200400" marR="0" lvl="6"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7pPr>
            <a:lvl8pPr marL="3657600" marR="0" lvl="7"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8pPr>
            <a:lvl9pPr marL="4114800" marR="0" lvl="8" indent="-317500" algn="l">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7" name="Google Shape;127;p29"/>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1pPr>
            <a:lvl2pPr marL="0" lvl="1"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2pPr>
            <a:lvl3pPr marL="0" lvl="2"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3pPr>
            <a:lvl4pPr marL="0" lvl="3"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4pPr>
            <a:lvl5pPr marL="0" lvl="4"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5pPr>
            <a:lvl6pPr marL="0" lvl="5"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6pPr>
            <a:lvl7pPr marL="0" lvl="6"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7pPr>
            <a:lvl8pPr marL="0" lvl="7"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8pPr>
            <a:lvl9pPr marL="0" lvl="8"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5">
  <p:cSld name="Custom Layout 5">
    <p:spTree>
      <p:nvGrpSpPr>
        <p:cNvPr id="1" name="Shape 128"/>
        <p:cNvGrpSpPr/>
        <p:nvPr/>
      </p:nvGrpSpPr>
      <p:grpSpPr>
        <a:xfrm>
          <a:off x="0" y="0"/>
          <a:ext cx="0" cy="0"/>
          <a:chOff x="0" y="0"/>
          <a:chExt cx="0" cy="0"/>
        </a:xfrm>
      </p:grpSpPr>
      <p:sp>
        <p:nvSpPr>
          <p:cNvPr id="129" name="Google Shape;129;p30"/>
          <p:cNvSpPr txBox="1">
            <a:spLocks noGrp="1"/>
          </p:cNvSpPr>
          <p:nvPr>
            <p:ph type="sldNum" idx="12"/>
          </p:nvPr>
        </p:nvSpPr>
        <p:spPr>
          <a:xfrm>
            <a:off x="8305800" y="4766312"/>
            <a:ext cx="609600" cy="273900"/>
          </a:xfrm>
          <a:prstGeom prst="rect">
            <a:avLst/>
          </a:prstGeom>
          <a:noFill/>
          <a:ln>
            <a:noFill/>
          </a:ln>
        </p:spPr>
        <p:txBody>
          <a:bodyPr spcFirstLastPara="1" wrap="square" lIns="51425" tIns="25700" rIns="51425" bIns="25700" anchor="t" anchorCtr="0">
            <a:noAutofit/>
          </a:bodyPr>
          <a:lstStyle>
            <a:lvl1pPr marL="0" marR="0" lvl="0" indent="0" algn="l">
              <a:spcBef>
                <a:spcPts val="0"/>
              </a:spcBef>
              <a:buClr>
                <a:srgbClr val="000000"/>
              </a:buClr>
              <a:buSzPts val="1100"/>
              <a:buFont typeface="Arial"/>
              <a:buNone/>
              <a:defRPr sz="900" b="0" i="0" u="none" strike="noStrike" cap="none">
                <a:solidFill>
                  <a:schemeClr val="lt1"/>
                </a:solidFill>
                <a:latin typeface="Arial"/>
                <a:ea typeface="Arial"/>
                <a:cs typeface="Arial"/>
                <a:sym typeface="Arial"/>
              </a:defRPr>
            </a:lvl1pPr>
            <a:lvl2pPr marL="0" marR="0" lvl="1" indent="0" algn="l">
              <a:spcBef>
                <a:spcPts val="0"/>
              </a:spcBef>
              <a:buClr>
                <a:srgbClr val="000000"/>
              </a:buClr>
              <a:buSzPts val="1100"/>
              <a:buFont typeface="Arial"/>
              <a:buNone/>
              <a:defRPr sz="900" b="0" i="0" u="none" strike="noStrike" cap="none">
                <a:solidFill>
                  <a:schemeClr val="lt1"/>
                </a:solidFill>
                <a:latin typeface="Arial"/>
                <a:ea typeface="Arial"/>
                <a:cs typeface="Arial"/>
                <a:sym typeface="Arial"/>
              </a:defRPr>
            </a:lvl2pPr>
            <a:lvl3pPr marL="0" marR="0" lvl="2" indent="0" algn="l">
              <a:spcBef>
                <a:spcPts val="0"/>
              </a:spcBef>
              <a:buClr>
                <a:srgbClr val="000000"/>
              </a:buClr>
              <a:buSzPts val="1100"/>
              <a:buFont typeface="Arial"/>
              <a:buNone/>
              <a:defRPr sz="900" b="0" i="0" u="none" strike="noStrike" cap="none">
                <a:solidFill>
                  <a:schemeClr val="lt1"/>
                </a:solidFill>
                <a:latin typeface="Arial"/>
                <a:ea typeface="Arial"/>
                <a:cs typeface="Arial"/>
                <a:sym typeface="Arial"/>
              </a:defRPr>
            </a:lvl3pPr>
            <a:lvl4pPr marL="0" marR="0" lvl="3" indent="0" algn="l">
              <a:spcBef>
                <a:spcPts val="0"/>
              </a:spcBef>
              <a:buClr>
                <a:srgbClr val="000000"/>
              </a:buClr>
              <a:buSzPts val="1100"/>
              <a:buFont typeface="Arial"/>
              <a:buNone/>
              <a:defRPr sz="900" b="0" i="0" u="none" strike="noStrike" cap="none">
                <a:solidFill>
                  <a:schemeClr val="lt1"/>
                </a:solidFill>
                <a:latin typeface="Arial"/>
                <a:ea typeface="Arial"/>
                <a:cs typeface="Arial"/>
                <a:sym typeface="Arial"/>
              </a:defRPr>
            </a:lvl4pPr>
            <a:lvl5pPr marL="0" marR="0" lvl="4" indent="0" algn="l">
              <a:spcBef>
                <a:spcPts val="0"/>
              </a:spcBef>
              <a:buClr>
                <a:srgbClr val="000000"/>
              </a:buClr>
              <a:buSzPts val="1100"/>
              <a:buFont typeface="Arial"/>
              <a:buNone/>
              <a:defRPr sz="900" b="0" i="0" u="none" strike="noStrike" cap="none">
                <a:solidFill>
                  <a:schemeClr val="lt1"/>
                </a:solidFill>
                <a:latin typeface="Arial"/>
                <a:ea typeface="Arial"/>
                <a:cs typeface="Arial"/>
                <a:sym typeface="Arial"/>
              </a:defRPr>
            </a:lvl5pPr>
            <a:lvl6pPr marL="0" marR="0" lvl="5" indent="0" algn="l">
              <a:spcBef>
                <a:spcPts val="0"/>
              </a:spcBef>
              <a:buClr>
                <a:srgbClr val="000000"/>
              </a:buClr>
              <a:buSzPts val="1100"/>
              <a:buFont typeface="Arial"/>
              <a:buNone/>
              <a:defRPr sz="900" b="0" i="0" u="none" strike="noStrike" cap="none">
                <a:solidFill>
                  <a:schemeClr val="lt1"/>
                </a:solidFill>
                <a:latin typeface="Arial"/>
                <a:ea typeface="Arial"/>
                <a:cs typeface="Arial"/>
                <a:sym typeface="Arial"/>
              </a:defRPr>
            </a:lvl6pPr>
            <a:lvl7pPr marL="0" marR="0" lvl="6" indent="0" algn="l">
              <a:spcBef>
                <a:spcPts val="0"/>
              </a:spcBef>
              <a:buClr>
                <a:srgbClr val="000000"/>
              </a:buClr>
              <a:buSzPts val="1100"/>
              <a:buFont typeface="Arial"/>
              <a:buNone/>
              <a:defRPr sz="900" b="0" i="0" u="none" strike="noStrike" cap="none">
                <a:solidFill>
                  <a:schemeClr val="lt1"/>
                </a:solidFill>
                <a:latin typeface="Arial"/>
                <a:ea typeface="Arial"/>
                <a:cs typeface="Arial"/>
                <a:sym typeface="Arial"/>
              </a:defRPr>
            </a:lvl7pPr>
            <a:lvl8pPr marL="0" marR="0" lvl="7" indent="0" algn="l">
              <a:spcBef>
                <a:spcPts val="0"/>
              </a:spcBef>
              <a:buClr>
                <a:srgbClr val="000000"/>
              </a:buClr>
              <a:buSzPts val="1100"/>
              <a:buFont typeface="Arial"/>
              <a:buNone/>
              <a:defRPr sz="900" b="0" i="0" u="none" strike="noStrike" cap="none">
                <a:solidFill>
                  <a:schemeClr val="lt1"/>
                </a:solidFill>
                <a:latin typeface="Arial"/>
                <a:ea typeface="Arial"/>
                <a:cs typeface="Arial"/>
                <a:sym typeface="Arial"/>
              </a:defRPr>
            </a:lvl8pPr>
            <a:lvl9pPr marL="0" marR="0" lvl="8" indent="0" algn="l">
              <a:spcBef>
                <a:spcPts val="0"/>
              </a:spcBef>
              <a:buClr>
                <a:srgbClr val="000000"/>
              </a:buClr>
              <a:buSzPts val="1100"/>
              <a:buFont typeface="Arial"/>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130" name="Google Shape;130;p30"/>
          <p:cNvPicPr preferRelativeResize="0"/>
          <p:nvPr/>
        </p:nvPicPr>
        <p:blipFill rotWithShape="1">
          <a:blip r:embed="rId2">
            <a:alphaModFix/>
          </a:blip>
          <a:srcRect/>
          <a:stretch/>
        </p:blipFill>
        <p:spPr>
          <a:xfrm>
            <a:off x="0" y="1"/>
            <a:ext cx="9143982" cy="5143501"/>
          </a:xfrm>
          <a:prstGeom prst="rect">
            <a:avLst/>
          </a:prstGeom>
          <a:noFill/>
          <a:ln>
            <a:noFill/>
          </a:ln>
        </p:spPr>
      </p:pic>
      <p:sp>
        <p:nvSpPr>
          <p:cNvPr id="131" name="Google Shape;131;p30"/>
          <p:cNvSpPr txBox="1">
            <a:spLocks noGrp="1"/>
          </p:cNvSpPr>
          <p:nvPr>
            <p:ph type="title"/>
          </p:nvPr>
        </p:nvSpPr>
        <p:spPr>
          <a:xfrm>
            <a:off x="375075" y="208976"/>
            <a:ext cx="8229600" cy="497400"/>
          </a:xfrm>
          <a:prstGeom prst="rect">
            <a:avLst/>
          </a:prstGeom>
          <a:noFill/>
          <a:ln>
            <a:noFill/>
          </a:ln>
        </p:spPr>
        <p:txBody>
          <a:bodyPr spcFirstLastPara="1" wrap="square" lIns="51425" tIns="25700" rIns="51425" bIns="25700" anchor="t" anchorCtr="0">
            <a:noAutofit/>
          </a:bodyPr>
          <a:lstStyle>
            <a:lvl1pPr marR="0" lvl="0" algn="l">
              <a:lnSpc>
                <a:spcPct val="100000"/>
              </a:lnSpc>
              <a:spcBef>
                <a:spcPts val="0"/>
              </a:spcBef>
              <a:spcAft>
                <a:spcPts val="0"/>
              </a:spcAft>
              <a:buClr>
                <a:schemeClr val="dk1"/>
              </a:buClr>
              <a:buSzPts val="2000"/>
              <a:buFont typeface="Arial"/>
              <a:buNone/>
              <a:defRPr sz="2700" b="1"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8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2" name="Google Shape;132;p30"/>
          <p:cNvSpPr txBox="1">
            <a:spLocks noGrp="1"/>
          </p:cNvSpPr>
          <p:nvPr>
            <p:ph type="body" idx="1"/>
          </p:nvPr>
        </p:nvSpPr>
        <p:spPr>
          <a:xfrm>
            <a:off x="457200" y="833272"/>
            <a:ext cx="8229600" cy="3065100"/>
          </a:xfrm>
          <a:prstGeom prst="rect">
            <a:avLst/>
          </a:prstGeom>
          <a:noFill/>
          <a:ln>
            <a:noFill/>
          </a:ln>
        </p:spPr>
        <p:txBody>
          <a:bodyPr spcFirstLastPara="1" wrap="square" lIns="51425" tIns="25700" rIns="51425" bIns="25700" anchor="t" anchorCtr="0">
            <a:noAutofit/>
          </a:bodyPr>
          <a:lstStyle>
            <a:lvl1pPr marL="457200" marR="0" lvl="0" indent="-330200" algn="l">
              <a:lnSpc>
                <a:spcPct val="100000"/>
              </a:lnSpc>
              <a:spcBef>
                <a:spcPts val="400"/>
              </a:spcBef>
              <a:spcAft>
                <a:spcPts val="0"/>
              </a:spcAft>
              <a:buClr>
                <a:schemeClr val="lt2"/>
              </a:buClr>
              <a:buSzPts val="1600"/>
              <a:buFont typeface="Arial"/>
              <a:buChar char="●"/>
              <a:defRPr sz="2100" b="0" i="0" u="none" strike="noStrike" cap="none">
                <a:solidFill>
                  <a:schemeClr val="dk1"/>
                </a:solidFill>
                <a:latin typeface="Arial"/>
                <a:ea typeface="Arial"/>
                <a:cs typeface="Arial"/>
                <a:sym typeface="Arial"/>
              </a:defRPr>
            </a:lvl1pPr>
            <a:lvl2pPr marL="914400" marR="0" lvl="1" indent="-317500" algn="l">
              <a:lnSpc>
                <a:spcPct val="100000"/>
              </a:lnSpc>
              <a:spcBef>
                <a:spcPts val="400"/>
              </a:spcBef>
              <a:spcAft>
                <a:spcPts val="0"/>
              </a:spcAft>
              <a:buClr>
                <a:schemeClr val="lt2"/>
              </a:buClr>
              <a:buSzPts val="1400"/>
              <a:buFont typeface="Arial"/>
              <a:buChar char="○"/>
              <a:defRPr sz="1800" b="0" i="0" u="none" strike="noStrike" cap="none">
                <a:solidFill>
                  <a:schemeClr val="dk1"/>
                </a:solidFill>
                <a:latin typeface="Arial"/>
                <a:ea typeface="Arial"/>
                <a:cs typeface="Arial"/>
                <a:sym typeface="Arial"/>
              </a:defRPr>
            </a:lvl2pPr>
            <a:lvl3pPr marL="1371600" marR="0" lvl="2" indent="-298450" algn="l">
              <a:lnSpc>
                <a:spcPct val="100000"/>
              </a:lnSpc>
              <a:spcBef>
                <a:spcPts val="300"/>
              </a:spcBef>
              <a:spcAft>
                <a:spcPts val="0"/>
              </a:spcAft>
              <a:buClr>
                <a:schemeClr val="accent1"/>
              </a:buClr>
              <a:buSzPts val="1100"/>
              <a:buFont typeface="Arial"/>
              <a:buChar char="■"/>
              <a:defRPr sz="1500" b="0" i="0" u="none" strike="noStrike" cap="none">
                <a:solidFill>
                  <a:schemeClr val="dk1"/>
                </a:solidFill>
                <a:latin typeface="Arial"/>
                <a:ea typeface="Arial"/>
                <a:cs typeface="Arial"/>
                <a:sym typeface="Arial"/>
              </a:defRPr>
            </a:lvl3pPr>
            <a:lvl4pPr marL="1828800" marR="0" lvl="3" indent="-298450" algn="l">
              <a:lnSpc>
                <a:spcPct val="100000"/>
              </a:lnSpc>
              <a:spcBef>
                <a:spcPts val="300"/>
              </a:spcBef>
              <a:spcAft>
                <a:spcPts val="0"/>
              </a:spcAft>
              <a:buClr>
                <a:schemeClr val="lt2"/>
              </a:buClr>
              <a:buSzPts val="1100"/>
              <a:buFont typeface="Arial"/>
              <a:buChar char="●"/>
              <a:defRPr sz="1400" b="0" i="0" u="none" strike="noStrike" cap="none">
                <a:solidFill>
                  <a:schemeClr val="dk1"/>
                </a:solidFill>
                <a:latin typeface="Arial"/>
                <a:ea typeface="Arial"/>
                <a:cs typeface="Arial"/>
                <a:sym typeface="Arial"/>
              </a:defRPr>
            </a:lvl4pPr>
            <a:lvl5pPr marL="2286000" marR="0" lvl="4" indent="-298450" algn="l">
              <a:lnSpc>
                <a:spcPct val="100000"/>
              </a:lnSpc>
              <a:spcBef>
                <a:spcPts val="300"/>
              </a:spcBef>
              <a:spcAft>
                <a:spcPts val="0"/>
              </a:spcAft>
              <a:buClr>
                <a:schemeClr val="dk1"/>
              </a:buClr>
              <a:buSzPts val="1100"/>
              <a:buFont typeface="Arial"/>
              <a:buChar char="○"/>
              <a:defRPr sz="1400" b="0" i="0" u="none" strike="noStrike" cap="none">
                <a:solidFill>
                  <a:schemeClr val="dk1"/>
                </a:solidFill>
                <a:latin typeface="Arial"/>
                <a:ea typeface="Arial"/>
                <a:cs typeface="Arial"/>
                <a:sym typeface="Arial"/>
              </a:defRPr>
            </a:lvl5pPr>
            <a:lvl6pPr marL="2743200" marR="0" lvl="5" indent="-298450" algn="l">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6pPr>
            <a:lvl7pPr marL="3200400" marR="0" lvl="6" indent="-298450" algn="l">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7pPr>
            <a:lvl8pPr marL="3657600" marR="0" lvl="7" indent="-298450" algn="l">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8pPr>
            <a:lvl9pPr marL="4114800" marR="0" lvl="8" indent="-298450" algn="l">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33" name="Google Shape;133;p30"/>
          <p:cNvSpPr txBox="1">
            <a:spLocks noGrp="1"/>
          </p:cNvSpPr>
          <p:nvPr>
            <p:ph type="sldNum" idx="2"/>
          </p:nvPr>
        </p:nvSpPr>
        <p:spPr>
          <a:xfrm>
            <a:off x="224025" y="4755362"/>
            <a:ext cx="609600" cy="273900"/>
          </a:xfrm>
          <a:prstGeom prst="rect">
            <a:avLst/>
          </a:prstGeom>
          <a:noFill/>
          <a:ln>
            <a:noFill/>
          </a:ln>
        </p:spPr>
        <p:txBody>
          <a:bodyPr spcFirstLastPara="1" wrap="square" lIns="51425" tIns="25700" rIns="51425" bIns="25700" anchor="t" anchorCtr="0">
            <a:noAutofit/>
          </a:bodyPr>
          <a:lstStyle>
            <a:lvl1pPr marL="0" marR="0" lvl="0"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100"/>
              <a:buFont typeface="Arial"/>
              <a:buNone/>
              <a:defRPr sz="9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solidFill>
                <a:schemeClr val="lt2"/>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White Layout 1 6">
  <p:cSld name="White Layout 1 6">
    <p:spTree>
      <p:nvGrpSpPr>
        <p:cNvPr id="1" name="Shape 134"/>
        <p:cNvGrpSpPr/>
        <p:nvPr/>
      </p:nvGrpSpPr>
      <p:grpSpPr>
        <a:xfrm>
          <a:off x="0" y="0"/>
          <a:ext cx="0" cy="0"/>
          <a:chOff x="0" y="0"/>
          <a:chExt cx="0" cy="0"/>
        </a:xfrm>
      </p:grpSpPr>
      <p:sp>
        <p:nvSpPr>
          <p:cNvPr id="135" name="Google Shape;135;p31"/>
          <p:cNvSpPr txBox="1">
            <a:spLocks noGrp="1"/>
          </p:cNvSpPr>
          <p:nvPr>
            <p:ph type="body" idx="1"/>
          </p:nvPr>
        </p:nvSpPr>
        <p:spPr>
          <a:xfrm>
            <a:off x="457200" y="831056"/>
            <a:ext cx="8229600" cy="3758700"/>
          </a:xfrm>
          <a:prstGeom prst="rect">
            <a:avLst/>
          </a:prstGeom>
          <a:noFill/>
          <a:ln>
            <a:noFill/>
          </a:ln>
        </p:spPr>
        <p:txBody>
          <a:bodyPr spcFirstLastPara="1" wrap="square" lIns="68575" tIns="34275" rIns="68575" bIns="34275" anchor="t" anchorCtr="0">
            <a:noAutofit/>
          </a:bodyPr>
          <a:lstStyle>
            <a:lvl1pPr marL="457200" marR="0" lvl="0" indent="-361950" algn="l">
              <a:lnSpc>
                <a:spcPct val="100000"/>
              </a:lnSpc>
              <a:spcBef>
                <a:spcPts val="400"/>
              </a:spcBef>
              <a:spcAft>
                <a:spcPts val="0"/>
              </a:spcAft>
              <a:buClr>
                <a:srgbClr val="4A0D66"/>
              </a:buClr>
              <a:buSzPts val="2100"/>
              <a:buFont typeface="Arial"/>
              <a:buChar char="•"/>
              <a:defRPr sz="2100" b="0" i="0" u="none" strike="noStrike" cap="none">
                <a:solidFill>
                  <a:srgbClr val="4A0D66"/>
                </a:solidFill>
                <a:latin typeface="Arial"/>
                <a:ea typeface="Arial"/>
                <a:cs typeface="Arial"/>
                <a:sym typeface="Arial"/>
              </a:defRPr>
            </a:lvl1pPr>
            <a:lvl2pPr marL="914400" marR="0" lvl="1" indent="-342900" algn="l">
              <a:lnSpc>
                <a:spcPct val="100000"/>
              </a:lnSpc>
              <a:spcBef>
                <a:spcPts val="400"/>
              </a:spcBef>
              <a:spcAft>
                <a:spcPts val="0"/>
              </a:spcAft>
              <a:buClr>
                <a:srgbClr val="4A0D66"/>
              </a:buClr>
              <a:buSzPts val="1800"/>
              <a:buFont typeface="Arial"/>
              <a:buChar char="–"/>
              <a:defRPr sz="1800" b="0" i="0" u="none" strike="noStrike" cap="none">
                <a:solidFill>
                  <a:srgbClr val="4A0D66"/>
                </a:solidFill>
                <a:latin typeface="Arial"/>
                <a:ea typeface="Arial"/>
                <a:cs typeface="Arial"/>
                <a:sym typeface="Arial"/>
              </a:defRPr>
            </a:lvl2pPr>
            <a:lvl3pPr marL="1371600" marR="0" lvl="2" indent="-323850" algn="l">
              <a:lnSpc>
                <a:spcPct val="100000"/>
              </a:lnSpc>
              <a:spcBef>
                <a:spcPts val="300"/>
              </a:spcBef>
              <a:spcAft>
                <a:spcPts val="0"/>
              </a:spcAft>
              <a:buClr>
                <a:srgbClr val="4A0D66"/>
              </a:buClr>
              <a:buSzPts val="1500"/>
              <a:buFont typeface="Arial"/>
              <a:buChar char="•"/>
              <a:defRPr sz="1500" b="0" i="0" u="none" strike="noStrike" cap="none">
                <a:solidFill>
                  <a:srgbClr val="4A0D66"/>
                </a:solidFill>
                <a:latin typeface="Arial"/>
                <a:ea typeface="Arial"/>
                <a:cs typeface="Arial"/>
                <a:sym typeface="Arial"/>
              </a:defRPr>
            </a:lvl3pPr>
            <a:lvl4pPr marL="1828800" marR="0" lvl="3" indent="-317500" algn="l">
              <a:lnSpc>
                <a:spcPct val="100000"/>
              </a:lnSpc>
              <a:spcBef>
                <a:spcPts val="300"/>
              </a:spcBef>
              <a:spcAft>
                <a:spcPts val="0"/>
              </a:spcAft>
              <a:buClr>
                <a:srgbClr val="4A0D66"/>
              </a:buClr>
              <a:buSzPts val="1400"/>
              <a:buFont typeface="Arial"/>
              <a:buChar char="–"/>
              <a:defRPr sz="1400" b="0" i="0" u="none" strike="noStrike" cap="none">
                <a:solidFill>
                  <a:srgbClr val="4A0D66"/>
                </a:solidFill>
                <a:latin typeface="Arial"/>
                <a:ea typeface="Arial"/>
                <a:cs typeface="Arial"/>
                <a:sym typeface="Arial"/>
              </a:defRPr>
            </a:lvl4pPr>
            <a:lvl5pPr marL="2286000" marR="0" lvl="4" indent="-317500" algn="l">
              <a:lnSpc>
                <a:spcPct val="100000"/>
              </a:lnSpc>
              <a:spcBef>
                <a:spcPts val="300"/>
              </a:spcBef>
              <a:spcAft>
                <a:spcPts val="0"/>
              </a:spcAft>
              <a:buClr>
                <a:srgbClr val="4A0D66"/>
              </a:buClr>
              <a:buSzPts val="1400"/>
              <a:buFont typeface="Arial"/>
              <a:buChar char="»"/>
              <a:defRPr sz="1400" b="0" i="0" u="none" strike="noStrike" cap="none">
                <a:solidFill>
                  <a:srgbClr val="4A0D66"/>
                </a:solidFill>
                <a:latin typeface="Arial"/>
                <a:ea typeface="Arial"/>
                <a:cs typeface="Arial"/>
                <a:sym typeface="Arial"/>
              </a:defRPr>
            </a:lvl5pPr>
            <a:lvl6pPr marL="2743200" marR="0" lvl="5"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36" name="Google Shape;136;p31"/>
          <p:cNvPicPr preferRelativeResize="0"/>
          <p:nvPr/>
        </p:nvPicPr>
        <p:blipFill rotWithShape="1">
          <a:blip r:embed="rId2">
            <a:alphaModFix/>
          </a:blip>
          <a:srcRect/>
          <a:stretch/>
        </p:blipFill>
        <p:spPr>
          <a:xfrm>
            <a:off x="3489185" y="4790614"/>
            <a:ext cx="2165627" cy="225225"/>
          </a:xfrm>
          <a:prstGeom prst="rect">
            <a:avLst/>
          </a:prstGeom>
          <a:noFill/>
          <a:ln>
            <a:noFill/>
          </a:ln>
        </p:spPr>
      </p:pic>
      <p:grpSp>
        <p:nvGrpSpPr>
          <p:cNvPr id="137" name="Google Shape;137;p31"/>
          <p:cNvGrpSpPr/>
          <p:nvPr/>
        </p:nvGrpSpPr>
        <p:grpSpPr>
          <a:xfrm>
            <a:off x="87250" y="46825"/>
            <a:ext cx="175200" cy="843300"/>
            <a:chOff x="87250" y="46825"/>
            <a:chExt cx="175200" cy="843300"/>
          </a:xfrm>
        </p:grpSpPr>
        <p:sp>
          <p:nvSpPr>
            <p:cNvPr id="138" name="Google Shape;138;p31"/>
            <p:cNvSpPr/>
            <p:nvPr/>
          </p:nvSpPr>
          <p:spPr>
            <a:xfrm rot="-5400000">
              <a:off x="-323000" y="457075"/>
              <a:ext cx="843300" cy="22800"/>
            </a:xfrm>
            <a:prstGeom prst="rect">
              <a:avLst/>
            </a:prstGeom>
            <a:solidFill>
              <a:schemeClr val="lt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31"/>
            <p:cNvSpPr/>
            <p:nvPr/>
          </p:nvSpPr>
          <p:spPr>
            <a:xfrm rot="-5400000">
              <a:off x="-246800" y="457075"/>
              <a:ext cx="843300" cy="22800"/>
            </a:xfrm>
            <a:prstGeom prst="rect">
              <a:avLst/>
            </a:pr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31"/>
            <p:cNvSpPr/>
            <p:nvPr/>
          </p:nvSpPr>
          <p:spPr>
            <a:xfrm rot="-5400000">
              <a:off x="-170600" y="457075"/>
              <a:ext cx="843300" cy="22800"/>
            </a:xfrm>
            <a:prstGeom prst="rect">
              <a:avLst/>
            </a:prstGeom>
            <a:solidFill>
              <a:schemeClr val="dk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5"/>
        <p:cNvGrpSpPr/>
        <p:nvPr/>
      </p:nvGrpSpPr>
      <p:grpSpPr>
        <a:xfrm>
          <a:off x="0" y="0"/>
          <a:ext cx="0" cy="0"/>
          <a:chOff x="0" y="0"/>
          <a:chExt cx="0" cy="0"/>
        </a:xfrm>
      </p:grpSpPr>
      <p:sp>
        <p:nvSpPr>
          <p:cNvPr id="146" name="Google Shape;146;p33"/>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white-background-title-stacked">
  <p:cSld name="white-background-title-stacked">
    <p:spTree>
      <p:nvGrpSpPr>
        <p:cNvPr id="1" name="Shape 147"/>
        <p:cNvGrpSpPr/>
        <p:nvPr/>
      </p:nvGrpSpPr>
      <p:grpSpPr>
        <a:xfrm>
          <a:off x="0" y="0"/>
          <a:ext cx="0" cy="0"/>
          <a:chOff x="0" y="0"/>
          <a:chExt cx="0" cy="0"/>
        </a:xfrm>
      </p:grpSpPr>
      <p:sp>
        <p:nvSpPr>
          <p:cNvPr id="148" name="Google Shape;148;p34"/>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49" name="Google Shape;149;p34"/>
          <p:cNvSpPr txBox="1">
            <a:spLocks noGrp="1"/>
          </p:cNvSpPr>
          <p:nvPr>
            <p:ph type="body" idx="1"/>
          </p:nvPr>
        </p:nvSpPr>
        <p:spPr>
          <a:xfrm>
            <a:off x="451152" y="205978"/>
            <a:ext cx="3375900" cy="2604900"/>
          </a:xfrm>
          <a:prstGeom prst="rect">
            <a:avLst/>
          </a:prstGeom>
          <a:noFill/>
          <a:ln>
            <a:noFill/>
          </a:ln>
        </p:spPr>
        <p:txBody>
          <a:bodyPr spcFirstLastPara="1" wrap="square" lIns="0" tIns="0" rIns="0" bIns="0" anchor="ctr" anchorCtr="0">
            <a:noAutofit/>
          </a:bodyPr>
          <a:lstStyle>
            <a:lvl1pPr marL="457200" marR="0" lvl="0" indent="-228600" algn="ctr">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ctr">
              <a:spcBef>
                <a:spcPts val="48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2pPr>
            <a:lvl3pPr marL="1371600" marR="0" lvl="2" indent="-228600" algn="ctr">
              <a:spcBef>
                <a:spcPts val="4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3pPr>
            <a:lvl4pPr marL="1828800" marR="0" lvl="3" indent="-228600" algn="ctr">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4pPr>
            <a:lvl5pPr marL="2286000" marR="0" lvl="4" indent="-228600" algn="ctr">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5pPr>
            <a:lvl6pPr marL="2743200" marR="0" lvl="5"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ight gray background">
  <p:cSld name="light gray background">
    <p:bg>
      <p:bgPr>
        <a:solidFill>
          <a:schemeClr val="lt1"/>
        </a:solidFill>
        <a:effectLst/>
      </p:bgPr>
    </p:bg>
    <p:spTree>
      <p:nvGrpSpPr>
        <p:cNvPr id="1" name="Shape 150"/>
        <p:cNvGrpSpPr/>
        <p:nvPr/>
      </p:nvGrpSpPr>
      <p:grpSpPr>
        <a:xfrm>
          <a:off x="0" y="0"/>
          <a:ext cx="0" cy="0"/>
          <a:chOff x="0" y="0"/>
          <a:chExt cx="0" cy="0"/>
        </a:xfrm>
      </p:grpSpPr>
      <p:sp>
        <p:nvSpPr>
          <p:cNvPr id="151" name="Google Shape;151;p35"/>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52" name="Google Shape;152;p35"/>
          <p:cNvSpPr/>
          <p:nvPr/>
        </p:nvSpPr>
        <p:spPr>
          <a:xfrm>
            <a:off x="0" y="0"/>
            <a:ext cx="3045000" cy="1822800"/>
          </a:xfrm>
          <a:prstGeom prst="rect">
            <a:avLst/>
          </a:prstGeom>
          <a:blipFill rotWithShape="1">
            <a:blip r:embed="rId2">
              <a:alphaModFix/>
            </a:blip>
            <a:stretch>
              <a:fillRect r="-720" b="-12210"/>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3" name="Google Shape;153;p35"/>
          <p:cNvSpPr/>
          <p:nvPr/>
        </p:nvSpPr>
        <p:spPr>
          <a:xfrm>
            <a:off x="3044952" y="0"/>
            <a:ext cx="3054000" cy="1822800"/>
          </a:xfrm>
          <a:prstGeom prst="rect">
            <a:avLst/>
          </a:prstGeom>
          <a:blipFill rotWithShape="1">
            <a:blip r:embed="rId3">
              <a:alphaModFix/>
            </a:blip>
            <a:stretch>
              <a:fillRect l="-4409" t="-12590" r="-8220" b="-12600"/>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4" name="Google Shape;154;p35"/>
          <p:cNvSpPr/>
          <p:nvPr/>
        </p:nvSpPr>
        <p:spPr>
          <a:xfrm>
            <a:off x="6099048" y="0"/>
            <a:ext cx="3045000" cy="1822800"/>
          </a:xfrm>
          <a:prstGeom prst="rect">
            <a:avLst/>
          </a:prstGeom>
          <a:blipFill rotWithShape="1">
            <a:blip r:embed="rId4">
              <a:alphaModFix/>
            </a:blip>
            <a:stretch>
              <a:fillRect l="-3219" r="-3210"/>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5" name="Google Shape;155;p35"/>
          <p:cNvCxnSpPr/>
          <p:nvPr/>
        </p:nvCxnSpPr>
        <p:spPr>
          <a:xfrm>
            <a:off x="0" y="1822938"/>
            <a:ext cx="9144000" cy="0"/>
          </a:xfrm>
          <a:prstGeom prst="straightConnector1">
            <a:avLst/>
          </a:prstGeom>
          <a:noFill/>
          <a:ln w="19050" cap="flat" cmpd="sng">
            <a:solidFill>
              <a:schemeClr val="accent5"/>
            </a:solidFill>
            <a:prstDash val="solid"/>
            <a:round/>
            <a:headEnd type="none" w="sm" len="sm"/>
            <a:tailEnd type="none" w="sm" len="sm"/>
          </a:ln>
        </p:spPr>
      </p:cxnSp>
      <p:cxnSp>
        <p:nvCxnSpPr>
          <p:cNvPr id="156" name="Google Shape;156;p35"/>
          <p:cNvCxnSpPr/>
          <p:nvPr/>
        </p:nvCxnSpPr>
        <p:spPr>
          <a:xfrm>
            <a:off x="3044952" y="0"/>
            <a:ext cx="0" cy="1822800"/>
          </a:xfrm>
          <a:prstGeom prst="straightConnector1">
            <a:avLst/>
          </a:prstGeom>
          <a:noFill/>
          <a:ln w="19050" cap="flat" cmpd="sng">
            <a:solidFill>
              <a:schemeClr val="accent5"/>
            </a:solidFill>
            <a:prstDash val="solid"/>
            <a:round/>
            <a:headEnd type="none" w="sm" len="sm"/>
            <a:tailEnd type="none" w="sm" len="sm"/>
          </a:ln>
        </p:spPr>
      </p:cxnSp>
      <p:cxnSp>
        <p:nvCxnSpPr>
          <p:cNvPr id="157" name="Google Shape;157;p35"/>
          <p:cNvCxnSpPr/>
          <p:nvPr/>
        </p:nvCxnSpPr>
        <p:spPr>
          <a:xfrm>
            <a:off x="6099048" y="0"/>
            <a:ext cx="0" cy="1822800"/>
          </a:xfrm>
          <a:prstGeom prst="straightConnector1">
            <a:avLst/>
          </a:prstGeom>
          <a:noFill/>
          <a:ln w="19050" cap="flat" cmpd="sng">
            <a:solidFill>
              <a:schemeClr val="accent5"/>
            </a:solidFill>
            <a:prstDash val="solid"/>
            <a:round/>
            <a:headEnd type="none" w="sm" len="sm"/>
            <a:tailEnd type="none" w="sm" len="sm"/>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AAIC">
  <p:cSld name="AAIC">
    <p:bg>
      <p:bgPr>
        <a:solidFill>
          <a:schemeClr val="lt1"/>
        </a:solidFill>
        <a:effectLst/>
      </p:bgPr>
    </p:bg>
    <p:spTree>
      <p:nvGrpSpPr>
        <p:cNvPr id="1" name="Shape 158"/>
        <p:cNvGrpSpPr/>
        <p:nvPr/>
      </p:nvGrpSpPr>
      <p:grpSpPr>
        <a:xfrm>
          <a:off x="0" y="0"/>
          <a:ext cx="0" cy="0"/>
          <a:chOff x="0" y="0"/>
          <a:chExt cx="0" cy="0"/>
        </a:xfrm>
      </p:grpSpPr>
      <p:sp>
        <p:nvSpPr>
          <p:cNvPr id="159" name="Google Shape;159;p36"/>
          <p:cNvSpPr/>
          <p:nvPr/>
        </p:nvSpPr>
        <p:spPr>
          <a:xfrm>
            <a:off x="0" y="0"/>
            <a:ext cx="9144000" cy="4594800"/>
          </a:xfrm>
          <a:prstGeom prst="rect">
            <a:avLst/>
          </a:prstGeom>
          <a:blipFill rotWithShape="1">
            <a:blip r:embed="rId2">
              <a:alphaModFix/>
            </a:blip>
            <a:stretch>
              <a:fillRect t="-1299" b="-31570"/>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0" name="Google Shape;160;p36"/>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36"/>
          <p:cNvSpPr/>
          <p:nvPr/>
        </p:nvSpPr>
        <p:spPr>
          <a:xfrm>
            <a:off x="0" y="118872"/>
            <a:ext cx="9144000" cy="1678800"/>
          </a:xfrm>
          <a:prstGeom prst="rect">
            <a:avLst/>
          </a:prstGeom>
          <a:solidFill>
            <a:srgbClr val="F2F2F2">
              <a:alpha val="97250"/>
            </a:srgbClr>
          </a:solidFill>
          <a:ln>
            <a:noFill/>
          </a:ln>
        </p:spPr>
        <p:txBody>
          <a:bodyPr spcFirstLastPara="1" wrap="square" lIns="91425" tIns="45700" rIns="91425" bIns="45700" anchor="ctr" anchorCtr="0">
            <a:noAutofit/>
          </a:bodyPr>
          <a:lstStyle/>
          <a:p>
            <a:pPr marL="0" marR="0" lvl="0" indent="0" algn="ctr" rtl="0">
              <a:lnSpc>
                <a:spcPct val="94444"/>
              </a:lnSpc>
              <a:spcBef>
                <a:spcPts val="0"/>
              </a:spcBef>
              <a:spcAft>
                <a:spcPts val="0"/>
              </a:spcAft>
              <a:buNone/>
            </a:pPr>
            <a:endParaRPr sz="1800">
              <a:solidFill>
                <a:schemeClr val="lt1"/>
              </a:solidFill>
              <a:latin typeface="Arial"/>
              <a:ea typeface="Arial"/>
              <a:cs typeface="Arial"/>
              <a:sym typeface="Arial"/>
            </a:endParaRPr>
          </a:p>
        </p:txBody>
      </p:sp>
      <p:pic>
        <p:nvPicPr>
          <p:cNvPr id="162" name="Google Shape;162;p36"/>
          <p:cNvPicPr preferRelativeResize="0"/>
          <p:nvPr/>
        </p:nvPicPr>
        <p:blipFill rotWithShape="1">
          <a:blip r:embed="rId3">
            <a:alphaModFix/>
          </a:blip>
          <a:srcRect/>
          <a:stretch/>
        </p:blipFill>
        <p:spPr>
          <a:xfrm>
            <a:off x="457200" y="351559"/>
            <a:ext cx="2317986" cy="1213442"/>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White Background 1">
  <p:cSld name="White Background 1">
    <p:spTree>
      <p:nvGrpSpPr>
        <p:cNvPr id="1" name="Shape 163"/>
        <p:cNvGrpSpPr/>
        <p:nvPr/>
      </p:nvGrpSpPr>
      <p:grpSpPr>
        <a:xfrm>
          <a:off x="0" y="0"/>
          <a:ext cx="0" cy="0"/>
          <a:chOff x="0" y="0"/>
          <a:chExt cx="0" cy="0"/>
        </a:xfrm>
      </p:grpSpPr>
      <p:sp>
        <p:nvSpPr>
          <p:cNvPr id="164" name="Google Shape;164;p37"/>
          <p:cNvSpPr txBox="1">
            <a:spLocks noGrp="1"/>
          </p:cNvSpPr>
          <p:nvPr>
            <p:ph type="body" idx="1"/>
          </p:nvPr>
        </p:nvSpPr>
        <p:spPr>
          <a:xfrm>
            <a:off x="451152" y="205978"/>
            <a:ext cx="8229600" cy="614400"/>
          </a:xfrm>
          <a:prstGeom prst="rect">
            <a:avLst/>
          </a:prstGeom>
          <a:noFill/>
          <a:ln>
            <a:noFill/>
          </a:ln>
        </p:spPr>
        <p:txBody>
          <a:bodyPr spcFirstLastPara="1" wrap="square" lIns="0" tIns="0" rIns="0" bIns="0" anchor="ctr" anchorCtr="0">
            <a:noAutofit/>
          </a:bodyPr>
          <a:lstStyle>
            <a:lvl1pPr marL="457200" marR="0" lvl="0" indent="-228600" algn="l">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l">
              <a:spcBef>
                <a:spcPts val="48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2pPr>
            <a:lvl3pPr marL="1371600" marR="0" lvl="2" indent="-228600" algn="l">
              <a:spcBef>
                <a:spcPts val="4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3pPr>
            <a:lvl4pPr marL="1828800" marR="0" lvl="3" indent="-228600" algn="l">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4pPr>
            <a:lvl5pPr marL="2286000" marR="0" lvl="4" indent="-228600" algn="l">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5pPr>
            <a:lvl6pPr marL="2743200" marR="0" lvl="5"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5" name="Google Shape;165;p37"/>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66" name="Google Shape;166;p37"/>
          <p:cNvSpPr txBox="1">
            <a:spLocks noGrp="1"/>
          </p:cNvSpPr>
          <p:nvPr>
            <p:ph type="body" idx="2"/>
          </p:nvPr>
        </p:nvSpPr>
        <p:spPr>
          <a:xfrm>
            <a:off x="457200" y="1035353"/>
            <a:ext cx="8229600" cy="3381900"/>
          </a:xfrm>
          <a:prstGeom prst="rect">
            <a:avLst/>
          </a:prstGeom>
          <a:noFill/>
          <a:ln>
            <a:noFill/>
          </a:ln>
        </p:spPr>
        <p:txBody>
          <a:bodyPr spcFirstLastPara="1" wrap="square" lIns="0" tIns="0" rIns="0" bIns="0" anchor="t" anchorCtr="0">
            <a:noAutofit/>
          </a:bodyPr>
          <a:lstStyle>
            <a:lvl1pPr marL="457200" marR="0" lvl="0" indent="-342900" algn="l">
              <a:spcBef>
                <a:spcPts val="360"/>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1pPr>
            <a:lvl2pPr marL="914400" marR="0" lvl="1" indent="-330200" algn="l">
              <a:spcBef>
                <a:spcPts val="320"/>
              </a:spcBef>
              <a:spcAft>
                <a:spcPts val="0"/>
              </a:spcAft>
              <a:buClr>
                <a:schemeClr val="accent1"/>
              </a:buClr>
              <a:buSzPts val="1600"/>
              <a:buFont typeface="Arial"/>
              <a:buChar char="–"/>
              <a:defRPr sz="1600" b="0" i="0" u="none" strike="noStrike" cap="none">
                <a:solidFill>
                  <a:schemeClr val="accent1"/>
                </a:solidFill>
                <a:latin typeface="Arial"/>
                <a:ea typeface="Arial"/>
                <a:cs typeface="Arial"/>
                <a:sym typeface="Arial"/>
              </a:defRPr>
            </a:lvl2pPr>
            <a:lvl3pPr marL="1371600" marR="0" lvl="2" indent="-317500" algn="l">
              <a:spcBef>
                <a:spcPts val="280"/>
              </a:spcBef>
              <a:spcAft>
                <a:spcPts val="0"/>
              </a:spcAft>
              <a:buClr>
                <a:schemeClr val="accent1"/>
              </a:buClr>
              <a:buSzPts val="1400"/>
              <a:buFont typeface="Arial"/>
              <a:buChar char="•"/>
              <a:defRPr sz="1400" b="0" i="0" u="none" strike="noStrike" cap="none">
                <a:solidFill>
                  <a:schemeClr val="accent1"/>
                </a:solidFill>
                <a:latin typeface="Arial"/>
                <a:ea typeface="Arial"/>
                <a:cs typeface="Arial"/>
                <a:sym typeface="Arial"/>
              </a:defRPr>
            </a:lvl3pPr>
            <a:lvl4pPr marL="1828800" marR="0" lvl="3" indent="-304800" algn="l">
              <a:spcBef>
                <a:spcPts val="240"/>
              </a:spcBef>
              <a:spcAft>
                <a:spcPts val="0"/>
              </a:spcAft>
              <a:buClr>
                <a:schemeClr val="accent1"/>
              </a:buClr>
              <a:buSzPts val="1200"/>
              <a:buFont typeface="Arial"/>
              <a:buChar char="–"/>
              <a:defRPr sz="1200" b="0" i="0" u="none" strike="noStrike" cap="none">
                <a:solidFill>
                  <a:schemeClr val="accent1"/>
                </a:solidFill>
                <a:latin typeface="Arial"/>
                <a:ea typeface="Arial"/>
                <a:cs typeface="Arial"/>
                <a:sym typeface="Arial"/>
              </a:defRPr>
            </a:lvl4pPr>
            <a:lvl5pPr marL="2286000" marR="0" lvl="4" indent="-304800" algn="l">
              <a:spcBef>
                <a:spcPts val="240"/>
              </a:spcBef>
              <a:spcAft>
                <a:spcPts val="0"/>
              </a:spcAft>
              <a:buClr>
                <a:schemeClr val="accent1"/>
              </a:buClr>
              <a:buSzPts val="1200"/>
              <a:buFont typeface="Arial"/>
              <a:buChar char="»"/>
              <a:defRPr sz="1200" b="0" i="0" u="none" strike="noStrike" cap="none">
                <a:solidFill>
                  <a:schemeClr val="accent1"/>
                </a:solidFill>
                <a:latin typeface="Arial"/>
                <a:ea typeface="Arial"/>
                <a:cs typeface="Arial"/>
                <a:sym typeface="Arial"/>
              </a:defRPr>
            </a:lvl5pPr>
            <a:lvl6pPr marL="2743200" marR="0" lvl="5"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white-background-title">
  <p:cSld name="white-background-title">
    <p:spTree>
      <p:nvGrpSpPr>
        <p:cNvPr id="1" name="Shape 167"/>
        <p:cNvGrpSpPr/>
        <p:nvPr/>
      </p:nvGrpSpPr>
      <p:grpSpPr>
        <a:xfrm>
          <a:off x="0" y="0"/>
          <a:ext cx="0" cy="0"/>
          <a:chOff x="0" y="0"/>
          <a:chExt cx="0" cy="0"/>
        </a:xfrm>
      </p:grpSpPr>
      <p:sp>
        <p:nvSpPr>
          <p:cNvPr id="168" name="Google Shape;168;p38"/>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69" name="Google Shape;169;p38"/>
          <p:cNvSpPr txBox="1">
            <a:spLocks noGrp="1"/>
          </p:cNvSpPr>
          <p:nvPr>
            <p:ph type="body" idx="1"/>
          </p:nvPr>
        </p:nvSpPr>
        <p:spPr>
          <a:xfrm>
            <a:off x="451152" y="205978"/>
            <a:ext cx="8229600" cy="614400"/>
          </a:xfrm>
          <a:prstGeom prst="rect">
            <a:avLst/>
          </a:prstGeom>
          <a:noFill/>
          <a:ln>
            <a:noFill/>
          </a:ln>
        </p:spPr>
        <p:txBody>
          <a:bodyPr spcFirstLastPara="1" wrap="square" lIns="0" tIns="0" rIns="0" bIns="0" anchor="ctr" anchorCtr="0">
            <a:noAutofit/>
          </a:bodyPr>
          <a:lstStyle>
            <a:lvl1pPr marL="457200" marR="0" lvl="0" indent="-228600" algn="ctr">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ctr">
              <a:spcBef>
                <a:spcPts val="48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2pPr>
            <a:lvl3pPr marL="1371600" marR="0" lvl="2" indent="-228600" algn="ctr">
              <a:spcBef>
                <a:spcPts val="4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3pPr>
            <a:lvl4pPr marL="1828800" marR="0" lvl="3" indent="-228600" algn="ctr">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4pPr>
            <a:lvl5pPr marL="2286000" marR="0" lvl="4" indent="-228600" algn="ctr">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5pPr>
            <a:lvl6pPr marL="2743200" marR="0" lvl="5"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70"/>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1"/>
        <p:cNvGrpSpPr/>
        <p:nvPr/>
      </p:nvGrpSpPr>
      <p:grpSpPr>
        <a:xfrm>
          <a:off x="0" y="0"/>
          <a:ext cx="0" cy="0"/>
          <a:chOff x="0" y="0"/>
          <a:chExt cx="0" cy="0"/>
        </a:xfrm>
      </p:grpSpPr>
      <p:sp>
        <p:nvSpPr>
          <p:cNvPr id="172" name="Google Shape;172;p4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marR="0" lvl="0" algn="ctr">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73" name="Google Shape;173;p40"/>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Autofit/>
          </a:bodyPr>
          <a:lstStyle>
            <a:lvl1pPr marR="0" lvl="0" algn="ctr">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R">
  <p:cSld name="QR">
    <p:spTree>
      <p:nvGrpSpPr>
        <p:cNvPr id="1" name="Shape 174"/>
        <p:cNvGrpSpPr/>
        <p:nvPr/>
      </p:nvGrpSpPr>
      <p:grpSpPr>
        <a:xfrm>
          <a:off x="0" y="0"/>
          <a:ext cx="0" cy="0"/>
          <a:chOff x="0" y="0"/>
          <a:chExt cx="0" cy="0"/>
        </a:xfrm>
      </p:grpSpPr>
      <p:sp>
        <p:nvSpPr>
          <p:cNvPr id="175" name="Google Shape;175;p41"/>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6" name="Google Shape;176;p41"/>
          <p:cNvSpPr/>
          <p:nvPr/>
        </p:nvSpPr>
        <p:spPr>
          <a:xfrm>
            <a:off x="0" y="4594860"/>
            <a:ext cx="9144000" cy="548700"/>
          </a:xfrm>
          <a:prstGeom prst="rect">
            <a:avLst/>
          </a:prstGeom>
          <a:solidFill>
            <a:srgbClr val="4A23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7" name="Google Shape;177;p41"/>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tacked corner">
  <p:cSld name="title stacked corner">
    <p:spTree>
      <p:nvGrpSpPr>
        <p:cNvPr id="1" name="Shape 178"/>
        <p:cNvGrpSpPr/>
        <p:nvPr/>
      </p:nvGrpSpPr>
      <p:grpSpPr>
        <a:xfrm>
          <a:off x="0" y="0"/>
          <a:ext cx="0" cy="0"/>
          <a:chOff x="0" y="0"/>
          <a:chExt cx="0" cy="0"/>
        </a:xfrm>
      </p:grpSpPr>
      <p:sp>
        <p:nvSpPr>
          <p:cNvPr id="179" name="Google Shape;179;p42"/>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0" name="Google Shape;180;p42"/>
          <p:cNvSpPr txBox="1">
            <a:spLocks noGrp="1"/>
          </p:cNvSpPr>
          <p:nvPr>
            <p:ph type="body" idx="1"/>
          </p:nvPr>
        </p:nvSpPr>
        <p:spPr>
          <a:xfrm>
            <a:off x="457200" y="307976"/>
            <a:ext cx="2952900" cy="2937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l">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1" name="Google Shape;181;p42"/>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2" name="Google Shape;182;p42"/>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white-background-blank">
  <p:cSld name="white-background-blank">
    <p:spTree>
      <p:nvGrpSpPr>
        <p:cNvPr id="1" name="Shape 183"/>
        <p:cNvGrpSpPr/>
        <p:nvPr/>
      </p:nvGrpSpPr>
      <p:grpSpPr>
        <a:xfrm>
          <a:off x="0" y="0"/>
          <a:ext cx="0" cy="0"/>
          <a:chOff x="0" y="0"/>
          <a:chExt cx="0" cy="0"/>
        </a:xfrm>
      </p:grpSpPr>
      <p:sp>
        <p:nvSpPr>
          <p:cNvPr id="184" name="Google Shape;184;p43"/>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5" name="Google Shape;185;p43"/>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86" name="Google Shape;186;p43"/>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opulations">
  <p:cSld name="Populations">
    <p:spTree>
      <p:nvGrpSpPr>
        <p:cNvPr id="1" name="Shape 187"/>
        <p:cNvGrpSpPr/>
        <p:nvPr/>
      </p:nvGrpSpPr>
      <p:grpSpPr>
        <a:xfrm>
          <a:off x="0" y="0"/>
          <a:ext cx="0" cy="0"/>
          <a:chOff x="0" y="0"/>
          <a:chExt cx="0" cy="0"/>
        </a:xfrm>
      </p:grpSpPr>
      <p:sp>
        <p:nvSpPr>
          <p:cNvPr id="188" name="Google Shape;188;p44"/>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89" name="Google Shape;189;p44"/>
          <p:cNvSpPr/>
          <p:nvPr/>
        </p:nvSpPr>
        <p:spPr>
          <a:xfrm>
            <a:off x="0" y="0"/>
            <a:ext cx="9144000" cy="45948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0" name="Google Shape;190;p44"/>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1" name="Google Shape;191;p44"/>
          <p:cNvPicPr preferRelativeResize="0"/>
          <p:nvPr/>
        </p:nvPicPr>
        <p:blipFill rotWithShape="1">
          <a:blip r:embed="rId3">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white-background-title-stacked">
  <p:cSld name="1_white-background-title-stacked">
    <p:spTree>
      <p:nvGrpSpPr>
        <p:cNvPr id="1" name="Shape 192"/>
        <p:cNvGrpSpPr/>
        <p:nvPr/>
      </p:nvGrpSpPr>
      <p:grpSpPr>
        <a:xfrm>
          <a:off x="0" y="0"/>
          <a:ext cx="0" cy="0"/>
          <a:chOff x="0" y="0"/>
          <a:chExt cx="0" cy="0"/>
        </a:xfrm>
      </p:grpSpPr>
      <p:sp>
        <p:nvSpPr>
          <p:cNvPr id="193" name="Google Shape;193;p45"/>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4" name="Google Shape;194;p45"/>
          <p:cNvSpPr txBox="1">
            <a:spLocks noGrp="1"/>
          </p:cNvSpPr>
          <p:nvPr>
            <p:ph type="body" idx="1"/>
          </p:nvPr>
        </p:nvSpPr>
        <p:spPr>
          <a:xfrm>
            <a:off x="457200" y="307976"/>
            <a:ext cx="2952900" cy="2937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l">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5" name="Google Shape;195;p45"/>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6" name="Google Shape;196;p45"/>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white-background-title">
  <p:cSld name="1_white-background-title">
    <p:spTree>
      <p:nvGrpSpPr>
        <p:cNvPr id="1" name="Shape 197"/>
        <p:cNvGrpSpPr/>
        <p:nvPr/>
      </p:nvGrpSpPr>
      <p:grpSpPr>
        <a:xfrm>
          <a:off x="0" y="0"/>
          <a:ext cx="0" cy="0"/>
          <a:chOff x="0" y="0"/>
          <a:chExt cx="0" cy="0"/>
        </a:xfrm>
      </p:grpSpPr>
      <p:sp>
        <p:nvSpPr>
          <p:cNvPr id="198" name="Google Shape;198;p46"/>
          <p:cNvSpPr txBox="1">
            <a:spLocks noGrp="1"/>
          </p:cNvSpPr>
          <p:nvPr>
            <p:ph type="title"/>
          </p:nvPr>
        </p:nvSpPr>
        <p:spPr>
          <a:xfrm>
            <a:off x="457200" y="205978"/>
            <a:ext cx="8229600" cy="624000"/>
          </a:xfrm>
          <a:prstGeom prst="rect">
            <a:avLst/>
          </a:prstGeom>
          <a:noFill/>
          <a:ln>
            <a:noFill/>
          </a:ln>
        </p:spPr>
        <p:txBody>
          <a:bodyPr spcFirstLastPara="1" wrap="square" lIns="0" tIns="0" rIns="0" bIns="0" anchor="ctr" anchorCtr="0">
            <a:noAutofit/>
          </a:bodyPr>
          <a:lstStyle>
            <a:lvl1pPr marR="0" lvl="0" algn="ctr">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9" name="Google Shape;199;p46"/>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0" name="Google Shape;200;p46"/>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1" name="Google Shape;201;p46"/>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2"/>
        <p:cNvGrpSpPr/>
        <p:nvPr/>
      </p:nvGrpSpPr>
      <p:grpSpPr>
        <a:xfrm>
          <a:off x="0" y="0"/>
          <a:ext cx="0" cy="0"/>
          <a:chOff x="0" y="0"/>
          <a:chExt cx="0" cy="0"/>
        </a:xfrm>
      </p:grpSpPr>
      <p:sp>
        <p:nvSpPr>
          <p:cNvPr id="203" name="Google Shape;203;p47"/>
          <p:cNvSpPr txBox="1">
            <a:spLocks noGrp="1"/>
          </p:cNvSpPr>
          <p:nvPr>
            <p:ph type="body" idx="1"/>
          </p:nvPr>
        </p:nvSpPr>
        <p:spPr>
          <a:xfrm>
            <a:off x="451152" y="205978"/>
            <a:ext cx="8229600" cy="6144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l">
              <a:lnSpc>
                <a:spcPct val="100000"/>
              </a:lnSpc>
              <a:spcBef>
                <a:spcPts val="48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2pPr>
            <a:lvl3pPr marL="1371600" marR="0" lvl="2" indent="-228600" algn="l">
              <a:lnSpc>
                <a:spcPct val="100000"/>
              </a:lnSpc>
              <a:spcBef>
                <a:spcPts val="4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3pPr>
            <a:lvl4pPr marL="1828800" marR="0" lvl="3" indent="-228600" algn="l">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4pPr>
            <a:lvl5pPr marL="2286000" marR="0" lvl="4" indent="-228600" algn="l">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4" name="Google Shape;204;p47"/>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5" name="Google Shape;205;p47"/>
          <p:cNvSpPr txBox="1">
            <a:spLocks noGrp="1"/>
          </p:cNvSpPr>
          <p:nvPr>
            <p:ph type="body" idx="2"/>
          </p:nvPr>
        </p:nvSpPr>
        <p:spPr>
          <a:xfrm>
            <a:off x="457200" y="1035353"/>
            <a:ext cx="8229600" cy="3381900"/>
          </a:xfrm>
          <a:prstGeom prst="rect">
            <a:avLst/>
          </a:prstGeom>
          <a:noFill/>
          <a:ln>
            <a:noFill/>
          </a:ln>
        </p:spPr>
        <p:txBody>
          <a:bodyPr spcFirstLastPara="1" wrap="square" lIns="0" tIns="0" rIns="0" bIns="0" anchor="t" anchorCtr="0">
            <a:noAutofit/>
          </a:bodyPr>
          <a:lstStyle>
            <a:lvl1pPr marL="457200" marR="0" lvl="0" indent="-342900" algn="l">
              <a:lnSpc>
                <a:spcPct val="100000"/>
              </a:lnSpc>
              <a:spcBef>
                <a:spcPts val="0"/>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1pPr>
            <a:lvl2pPr marL="914400" marR="0" lvl="1" indent="-330200" algn="l">
              <a:lnSpc>
                <a:spcPct val="100000"/>
              </a:lnSpc>
              <a:spcBef>
                <a:spcPts val="600"/>
              </a:spcBef>
              <a:spcAft>
                <a:spcPts val="0"/>
              </a:spcAft>
              <a:buClr>
                <a:schemeClr val="accent1"/>
              </a:buClr>
              <a:buSzPts val="1600"/>
              <a:buFont typeface="Arial"/>
              <a:buChar char="–"/>
              <a:defRPr sz="1600" b="0" i="0" u="none" strike="noStrike" cap="none">
                <a:solidFill>
                  <a:schemeClr val="accent1"/>
                </a:solidFill>
                <a:latin typeface="Arial"/>
                <a:ea typeface="Arial"/>
                <a:cs typeface="Arial"/>
                <a:sym typeface="Arial"/>
              </a:defRPr>
            </a:lvl2pPr>
            <a:lvl3pPr marL="1371600" marR="0" lvl="2" indent="-317500" algn="l">
              <a:lnSpc>
                <a:spcPct val="100000"/>
              </a:lnSpc>
              <a:spcBef>
                <a:spcPts val="600"/>
              </a:spcBef>
              <a:spcAft>
                <a:spcPts val="0"/>
              </a:spcAft>
              <a:buClr>
                <a:schemeClr val="accent1"/>
              </a:buClr>
              <a:buSzPts val="1400"/>
              <a:buFont typeface="Arial"/>
              <a:buChar char="•"/>
              <a:defRPr sz="1400" b="0" i="0" u="none" strike="noStrike" cap="none">
                <a:solidFill>
                  <a:schemeClr val="accent1"/>
                </a:solidFill>
                <a:latin typeface="Arial"/>
                <a:ea typeface="Arial"/>
                <a:cs typeface="Arial"/>
                <a:sym typeface="Arial"/>
              </a:defRPr>
            </a:lvl3pPr>
            <a:lvl4pPr marL="1828800" marR="0" lvl="3" indent="-304800" algn="l">
              <a:lnSpc>
                <a:spcPct val="100000"/>
              </a:lnSpc>
              <a:spcBef>
                <a:spcPts val="600"/>
              </a:spcBef>
              <a:spcAft>
                <a:spcPts val="0"/>
              </a:spcAft>
              <a:buClr>
                <a:schemeClr val="accent1"/>
              </a:buClr>
              <a:buSzPts val="1200"/>
              <a:buFont typeface="Arial"/>
              <a:buChar char="–"/>
              <a:defRPr sz="1200" b="0" i="0" u="none" strike="noStrike" cap="none">
                <a:solidFill>
                  <a:schemeClr val="accent1"/>
                </a:solidFill>
                <a:latin typeface="Arial"/>
                <a:ea typeface="Arial"/>
                <a:cs typeface="Arial"/>
                <a:sym typeface="Arial"/>
              </a:defRPr>
            </a:lvl4pPr>
            <a:lvl5pPr marL="2286000" marR="0" lvl="4" indent="-304800" algn="l">
              <a:lnSpc>
                <a:spcPct val="100000"/>
              </a:lnSpc>
              <a:spcBef>
                <a:spcPts val="600"/>
              </a:spcBef>
              <a:spcAft>
                <a:spcPts val="0"/>
              </a:spcAft>
              <a:buClr>
                <a:schemeClr val="accent1"/>
              </a:buClr>
              <a:buSzPts val="1200"/>
              <a:buFont typeface="Arial"/>
              <a:buChar char="»"/>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6" name="Google Shape;206;p47"/>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7" name="Google Shape;207;p47"/>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two column">
  <p:cSld name="title two column">
    <p:spTree>
      <p:nvGrpSpPr>
        <p:cNvPr id="1" name="Shape 208"/>
        <p:cNvGrpSpPr/>
        <p:nvPr/>
      </p:nvGrpSpPr>
      <p:grpSpPr>
        <a:xfrm>
          <a:off x="0" y="0"/>
          <a:ext cx="0" cy="0"/>
          <a:chOff x="0" y="0"/>
          <a:chExt cx="0" cy="0"/>
        </a:xfrm>
      </p:grpSpPr>
      <p:sp>
        <p:nvSpPr>
          <p:cNvPr id="209" name="Google Shape;209;p48"/>
          <p:cNvSpPr txBox="1">
            <a:spLocks noGrp="1"/>
          </p:cNvSpPr>
          <p:nvPr>
            <p:ph type="body" idx="1"/>
          </p:nvPr>
        </p:nvSpPr>
        <p:spPr>
          <a:xfrm>
            <a:off x="451152" y="205978"/>
            <a:ext cx="8229600" cy="6144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ctr">
              <a:lnSpc>
                <a:spcPct val="100000"/>
              </a:lnSpc>
              <a:spcBef>
                <a:spcPts val="48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2pPr>
            <a:lvl3pPr marL="1371600" marR="0" lvl="2" indent="-228600" algn="ctr">
              <a:lnSpc>
                <a:spcPct val="100000"/>
              </a:lnSpc>
              <a:spcBef>
                <a:spcPts val="4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3pPr>
            <a:lvl4pPr marL="1828800" marR="0" lvl="3" indent="-228600" algn="ctr">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4pPr>
            <a:lvl5pPr marL="2286000" marR="0" lvl="4" indent="-228600" algn="ctr">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0" name="Google Shape;210;p48"/>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11" name="Google Shape;211;p48"/>
          <p:cNvSpPr txBox="1">
            <a:spLocks noGrp="1"/>
          </p:cNvSpPr>
          <p:nvPr>
            <p:ph type="body" idx="2"/>
          </p:nvPr>
        </p:nvSpPr>
        <p:spPr>
          <a:xfrm>
            <a:off x="1600200" y="1154842"/>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2" name="Google Shape;212;p48"/>
          <p:cNvSpPr txBox="1">
            <a:spLocks noGrp="1"/>
          </p:cNvSpPr>
          <p:nvPr>
            <p:ph type="body" idx="3"/>
          </p:nvPr>
        </p:nvSpPr>
        <p:spPr>
          <a:xfrm>
            <a:off x="1600200" y="1859223"/>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3" name="Google Shape;213;p48"/>
          <p:cNvSpPr txBox="1">
            <a:spLocks noGrp="1"/>
          </p:cNvSpPr>
          <p:nvPr>
            <p:ph type="body" idx="4"/>
          </p:nvPr>
        </p:nvSpPr>
        <p:spPr>
          <a:xfrm>
            <a:off x="1600200" y="2563604"/>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4" name="Google Shape;214;p48"/>
          <p:cNvSpPr txBox="1">
            <a:spLocks noGrp="1"/>
          </p:cNvSpPr>
          <p:nvPr>
            <p:ph type="body" idx="5"/>
          </p:nvPr>
        </p:nvSpPr>
        <p:spPr>
          <a:xfrm>
            <a:off x="1600200" y="3267985"/>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5" name="Google Shape;215;p48"/>
          <p:cNvSpPr txBox="1">
            <a:spLocks noGrp="1"/>
          </p:cNvSpPr>
          <p:nvPr>
            <p:ph type="body" idx="6"/>
          </p:nvPr>
        </p:nvSpPr>
        <p:spPr>
          <a:xfrm>
            <a:off x="1600200" y="3972367"/>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6" name="Google Shape;216;p48"/>
          <p:cNvSpPr txBox="1">
            <a:spLocks noGrp="1"/>
          </p:cNvSpPr>
          <p:nvPr>
            <p:ph type="body" idx="7"/>
          </p:nvPr>
        </p:nvSpPr>
        <p:spPr>
          <a:xfrm>
            <a:off x="5715000" y="1154842"/>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7" name="Google Shape;217;p48"/>
          <p:cNvSpPr txBox="1">
            <a:spLocks noGrp="1"/>
          </p:cNvSpPr>
          <p:nvPr>
            <p:ph type="body" idx="8"/>
          </p:nvPr>
        </p:nvSpPr>
        <p:spPr>
          <a:xfrm>
            <a:off x="5715000" y="1859223"/>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8" name="Google Shape;218;p48"/>
          <p:cNvSpPr txBox="1">
            <a:spLocks noGrp="1"/>
          </p:cNvSpPr>
          <p:nvPr>
            <p:ph type="body" idx="9"/>
          </p:nvPr>
        </p:nvSpPr>
        <p:spPr>
          <a:xfrm>
            <a:off x="5715000" y="2563604"/>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9" name="Google Shape;219;p48"/>
          <p:cNvSpPr txBox="1">
            <a:spLocks noGrp="1"/>
          </p:cNvSpPr>
          <p:nvPr>
            <p:ph type="body" idx="13"/>
          </p:nvPr>
        </p:nvSpPr>
        <p:spPr>
          <a:xfrm>
            <a:off x="5715000" y="3267985"/>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0" name="Google Shape;220;p48"/>
          <p:cNvSpPr txBox="1">
            <a:spLocks noGrp="1"/>
          </p:cNvSpPr>
          <p:nvPr>
            <p:ph type="body" idx="14"/>
          </p:nvPr>
        </p:nvSpPr>
        <p:spPr>
          <a:xfrm>
            <a:off x="5715000" y="3972367"/>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1" name="Google Shape;221;p48"/>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2" name="Google Shape;222;p48"/>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munity">
  <p:cSld name="Community">
    <p:spTree>
      <p:nvGrpSpPr>
        <p:cNvPr id="1" name="Shape 223"/>
        <p:cNvGrpSpPr/>
        <p:nvPr/>
      </p:nvGrpSpPr>
      <p:grpSpPr>
        <a:xfrm>
          <a:off x="0" y="0"/>
          <a:ext cx="0" cy="0"/>
          <a:chOff x="0" y="0"/>
          <a:chExt cx="0" cy="0"/>
        </a:xfrm>
      </p:grpSpPr>
      <p:sp>
        <p:nvSpPr>
          <p:cNvPr id="224" name="Google Shape;224;p49"/>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49"/>
          <p:cNvSpPr/>
          <p:nvPr/>
        </p:nvSpPr>
        <p:spPr>
          <a:xfrm>
            <a:off x="1" y="0"/>
            <a:ext cx="6035100" cy="45948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6" name="Google Shape;226;p49"/>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27" name="Google Shape;227;p49"/>
          <p:cNvPicPr preferRelativeResize="0"/>
          <p:nvPr/>
        </p:nvPicPr>
        <p:blipFill rotWithShape="1">
          <a:blip r:embed="rId3">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Engage">
  <p:cSld name="Engage">
    <p:spTree>
      <p:nvGrpSpPr>
        <p:cNvPr id="1" name="Shape 228"/>
        <p:cNvGrpSpPr/>
        <p:nvPr/>
      </p:nvGrpSpPr>
      <p:grpSpPr>
        <a:xfrm>
          <a:off x="0" y="0"/>
          <a:ext cx="0" cy="0"/>
          <a:chOff x="0" y="0"/>
          <a:chExt cx="0" cy="0"/>
        </a:xfrm>
      </p:grpSpPr>
      <p:sp>
        <p:nvSpPr>
          <p:cNvPr id="229" name="Google Shape;229;p50"/>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50"/>
          <p:cNvSpPr/>
          <p:nvPr/>
        </p:nvSpPr>
        <p:spPr>
          <a:xfrm>
            <a:off x="0" y="0"/>
            <a:ext cx="2286000" cy="15315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1" name="Google Shape;231;p50"/>
          <p:cNvSpPr/>
          <p:nvPr/>
        </p:nvSpPr>
        <p:spPr>
          <a:xfrm>
            <a:off x="1306" y="1531620"/>
            <a:ext cx="9142800" cy="153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2" name="Google Shape;232;p50"/>
          <p:cNvSpPr/>
          <p:nvPr/>
        </p:nvSpPr>
        <p:spPr>
          <a:xfrm>
            <a:off x="1306" y="3063240"/>
            <a:ext cx="2286000" cy="15315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3" name="Google Shape;233;p50"/>
          <p:cNvSpPr/>
          <p:nvPr/>
        </p:nvSpPr>
        <p:spPr>
          <a:xfrm>
            <a:off x="2286000" y="0"/>
            <a:ext cx="2286000" cy="15315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4" name="Google Shape;234;p50"/>
          <p:cNvSpPr/>
          <p:nvPr/>
        </p:nvSpPr>
        <p:spPr>
          <a:xfrm>
            <a:off x="2286000" y="3063240"/>
            <a:ext cx="2286000" cy="15315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5" name="Google Shape;235;p50"/>
          <p:cNvSpPr/>
          <p:nvPr/>
        </p:nvSpPr>
        <p:spPr>
          <a:xfrm>
            <a:off x="4572000" y="0"/>
            <a:ext cx="2286000" cy="1531500"/>
          </a:xfrm>
          <a:prstGeom prst="rect">
            <a:avLst/>
          </a:prstGeom>
          <a:blipFill rotWithShape="1">
            <a:blip r:embed="rId6">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6" name="Google Shape;236;p50"/>
          <p:cNvSpPr/>
          <p:nvPr/>
        </p:nvSpPr>
        <p:spPr>
          <a:xfrm>
            <a:off x="4572000" y="3063240"/>
            <a:ext cx="2286000" cy="1531500"/>
          </a:xfrm>
          <a:prstGeom prst="rect">
            <a:avLst/>
          </a:prstGeom>
          <a:blipFill rotWithShape="1">
            <a:blip r:embed="rId7">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7" name="Google Shape;237;p50"/>
          <p:cNvSpPr/>
          <p:nvPr/>
        </p:nvSpPr>
        <p:spPr>
          <a:xfrm>
            <a:off x="6858000" y="0"/>
            <a:ext cx="2286000" cy="1531500"/>
          </a:xfrm>
          <a:prstGeom prst="rect">
            <a:avLst/>
          </a:prstGeom>
          <a:blipFill rotWithShape="1">
            <a:blip r:embed="rId8">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8" name="Google Shape;238;p50"/>
          <p:cNvSpPr/>
          <p:nvPr/>
        </p:nvSpPr>
        <p:spPr>
          <a:xfrm>
            <a:off x="6858000" y="3063240"/>
            <a:ext cx="2286000" cy="1531500"/>
          </a:xfrm>
          <a:prstGeom prst="rect">
            <a:avLst/>
          </a:prstGeom>
          <a:blipFill rotWithShape="1">
            <a:blip r:embed="rId9">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39" name="Google Shape;239;p50"/>
          <p:cNvPicPr preferRelativeResize="0"/>
          <p:nvPr/>
        </p:nvPicPr>
        <p:blipFill rotWithShape="1">
          <a:blip r:embed="rId10">
            <a:alphaModFix/>
          </a:blip>
          <a:srcRect/>
          <a:stretch/>
        </p:blipFill>
        <p:spPr>
          <a:xfrm>
            <a:off x="749482" y="1858024"/>
            <a:ext cx="1166948" cy="878812"/>
          </a:xfrm>
          <a:prstGeom prst="rect">
            <a:avLst/>
          </a:prstGeom>
          <a:noFill/>
          <a:ln>
            <a:noFill/>
          </a:ln>
        </p:spPr>
      </p:pic>
      <p:pic>
        <p:nvPicPr>
          <p:cNvPr id="240" name="Google Shape;240;p50"/>
          <p:cNvPicPr preferRelativeResize="0"/>
          <p:nvPr/>
        </p:nvPicPr>
        <p:blipFill rotWithShape="1">
          <a:blip r:embed="rId11">
            <a:alphaModFix/>
          </a:blip>
          <a:srcRect/>
          <a:stretch/>
        </p:blipFill>
        <p:spPr>
          <a:xfrm>
            <a:off x="6388281" y="1024345"/>
            <a:ext cx="2546170" cy="2546170"/>
          </a:xfrm>
          <a:prstGeom prst="rect">
            <a:avLst/>
          </a:prstGeom>
          <a:noFill/>
          <a:ln>
            <a:noFill/>
          </a:ln>
        </p:spPr>
      </p:pic>
      <p:sp>
        <p:nvSpPr>
          <p:cNvPr id="241" name="Google Shape;241;p50"/>
          <p:cNvSpPr txBox="1"/>
          <p:nvPr/>
        </p:nvSpPr>
        <p:spPr>
          <a:xfrm>
            <a:off x="3125288" y="1967591"/>
            <a:ext cx="2893500" cy="659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chemeClr val="accent5"/>
                </a:solidFill>
                <a:latin typeface="Arial"/>
                <a:ea typeface="Arial"/>
                <a:cs typeface="Arial"/>
                <a:sym typeface="Arial"/>
              </a:rPr>
              <a:t>Join today! </a:t>
            </a:r>
            <a:r>
              <a:rPr lang="en" sz="3200" b="1" i="0" u="none" strike="noStrike" cap="none">
                <a:solidFill>
                  <a:schemeClr val="accent3"/>
                </a:solidFill>
                <a:latin typeface="Arial"/>
                <a:ea typeface="Arial"/>
                <a:cs typeface="Arial"/>
                <a:sym typeface="Arial"/>
              </a:rPr>
              <a:t>act.alz.org</a:t>
            </a:r>
            <a:endParaRPr sz="3200" b="1" i="0" u="none" strike="noStrike" cap="none">
              <a:solidFill>
                <a:schemeClr val="accent3"/>
              </a:solidFill>
              <a:latin typeface="Arial"/>
              <a:ea typeface="Arial"/>
              <a:cs typeface="Arial"/>
              <a:sym typeface="Arial"/>
            </a:endParaRPr>
          </a:p>
        </p:txBody>
      </p:sp>
      <p:sp>
        <p:nvSpPr>
          <p:cNvPr id="242" name="Google Shape;242;p50"/>
          <p:cNvSpPr txBox="1"/>
          <p:nvPr/>
        </p:nvSpPr>
        <p:spPr>
          <a:xfrm>
            <a:off x="9797143" y="1245326"/>
            <a:ext cx="0" cy="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1"/>
              </a:solidFill>
              <a:latin typeface="Arial"/>
              <a:ea typeface="Arial"/>
              <a:cs typeface="Arial"/>
              <a:sym typeface="Arial"/>
            </a:endParaRPr>
          </a:p>
        </p:txBody>
      </p:sp>
      <p:sp>
        <p:nvSpPr>
          <p:cNvPr id="243" name="Google Shape;243;p50"/>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4" name="Google Shape;244;p50"/>
          <p:cNvPicPr preferRelativeResize="0"/>
          <p:nvPr/>
        </p:nvPicPr>
        <p:blipFill rotWithShape="1">
          <a:blip r:embed="rId1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White Background 1 1" type="obj">
  <p:cSld name="OBJECT">
    <p:spTree>
      <p:nvGrpSpPr>
        <p:cNvPr id="1" name="Shape 245"/>
        <p:cNvGrpSpPr/>
        <p:nvPr/>
      </p:nvGrpSpPr>
      <p:grpSpPr>
        <a:xfrm>
          <a:off x="0" y="0"/>
          <a:ext cx="0" cy="0"/>
          <a:chOff x="0" y="0"/>
          <a:chExt cx="0" cy="0"/>
        </a:xfrm>
      </p:grpSpPr>
      <p:sp>
        <p:nvSpPr>
          <p:cNvPr id="246" name="Google Shape;246;p51"/>
          <p:cNvSpPr txBox="1">
            <a:spLocks noGrp="1"/>
          </p:cNvSpPr>
          <p:nvPr>
            <p:ph type="sldNum" idx="12"/>
          </p:nvPr>
        </p:nvSpPr>
        <p:spPr>
          <a:xfrm>
            <a:off x="8001000" y="4766309"/>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900"/>
              <a:buFont typeface="Arial"/>
              <a:buNone/>
              <a:defRPr/>
            </a:lvl1pPr>
            <a:lvl2pPr marL="0" marR="0" lvl="1" indent="0" algn="r">
              <a:lnSpc>
                <a:spcPct val="100000"/>
              </a:lnSpc>
              <a:spcBef>
                <a:spcPts val="0"/>
              </a:spcBef>
              <a:spcAft>
                <a:spcPts val="0"/>
              </a:spcAft>
              <a:buClr>
                <a:srgbClr val="FFFFFF"/>
              </a:buClr>
              <a:buSzPts val="900"/>
              <a:buFont typeface="Arial"/>
              <a:buNone/>
              <a:defRPr/>
            </a:lvl2pPr>
            <a:lvl3pPr marL="0" marR="0" lvl="2" indent="0" algn="r">
              <a:lnSpc>
                <a:spcPct val="100000"/>
              </a:lnSpc>
              <a:spcBef>
                <a:spcPts val="0"/>
              </a:spcBef>
              <a:spcAft>
                <a:spcPts val="0"/>
              </a:spcAft>
              <a:buClr>
                <a:srgbClr val="FFFFFF"/>
              </a:buClr>
              <a:buSzPts val="900"/>
              <a:buFont typeface="Arial"/>
              <a:buNone/>
              <a:defRPr/>
            </a:lvl3pPr>
            <a:lvl4pPr marL="0" marR="0" lvl="3" indent="0" algn="r">
              <a:lnSpc>
                <a:spcPct val="100000"/>
              </a:lnSpc>
              <a:spcBef>
                <a:spcPts val="0"/>
              </a:spcBef>
              <a:spcAft>
                <a:spcPts val="0"/>
              </a:spcAft>
              <a:buClr>
                <a:srgbClr val="FFFFFF"/>
              </a:buClr>
              <a:buSzPts val="900"/>
              <a:buFont typeface="Arial"/>
              <a:buNone/>
              <a:defRPr/>
            </a:lvl4pPr>
            <a:lvl5pPr marL="0" marR="0" lvl="4" indent="0" algn="r">
              <a:lnSpc>
                <a:spcPct val="100000"/>
              </a:lnSpc>
              <a:spcBef>
                <a:spcPts val="0"/>
              </a:spcBef>
              <a:spcAft>
                <a:spcPts val="0"/>
              </a:spcAft>
              <a:buClr>
                <a:srgbClr val="FFFFFF"/>
              </a:buClr>
              <a:buSzPts val="900"/>
              <a:buFont typeface="Arial"/>
              <a:buNone/>
              <a:defRPr/>
            </a:lvl5pPr>
            <a:lvl6pPr marL="0" marR="0" lvl="5" indent="0" algn="r">
              <a:lnSpc>
                <a:spcPct val="100000"/>
              </a:lnSpc>
              <a:spcBef>
                <a:spcPts val="0"/>
              </a:spcBef>
              <a:spcAft>
                <a:spcPts val="0"/>
              </a:spcAft>
              <a:buClr>
                <a:srgbClr val="FFFFFF"/>
              </a:buClr>
              <a:buSzPts val="900"/>
              <a:buFont typeface="Arial"/>
              <a:buNone/>
              <a:defRPr/>
            </a:lvl6pPr>
            <a:lvl7pPr marL="0" marR="0" lvl="6" indent="0" algn="r">
              <a:lnSpc>
                <a:spcPct val="100000"/>
              </a:lnSpc>
              <a:spcBef>
                <a:spcPts val="0"/>
              </a:spcBef>
              <a:spcAft>
                <a:spcPts val="0"/>
              </a:spcAft>
              <a:buClr>
                <a:srgbClr val="FFFFFF"/>
              </a:buClr>
              <a:buSzPts val="900"/>
              <a:buFont typeface="Arial"/>
              <a:buNone/>
              <a:defRPr/>
            </a:lvl7pPr>
            <a:lvl8pPr marL="0" marR="0" lvl="7" indent="0" algn="r">
              <a:lnSpc>
                <a:spcPct val="100000"/>
              </a:lnSpc>
              <a:spcBef>
                <a:spcPts val="0"/>
              </a:spcBef>
              <a:spcAft>
                <a:spcPts val="0"/>
              </a:spcAft>
              <a:buClr>
                <a:srgbClr val="FFFFFF"/>
              </a:buClr>
              <a:buSzPts val="900"/>
              <a:buFont typeface="Arial"/>
              <a:buNone/>
              <a:defRPr/>
            </a:lvl8pPr>
            <a:lvl9pPr marL="0" marR="0" lvl="8" indent="0" algn="r">
              <a:lnSpc>
                <a:spcPct val="100000"/>
              </a:lnSpc>
              <a:spcBef>
                <a:spcPts val="0"/>
              </a:spcBef>
              <a:spcAft>
                <a:spcPts val="0"/>
              </a:spcAft>
              <a:buClr>
                <a:srgbClr val="FFFFFF"/>
              </a:buClr>
              <a:buSzPts val="900"/>
              <a:buFont typeface="Arial"/>
              <a:buNone/>
              <a:defRPr/>
            </a:lvl9pPr>
          </a:lstStyle>
          <a:p>
            <a:pPr marL="0" lvl="0" indent="0" algn="r" rtl="0">
              <a:spcBef>
                <a:spcPts val="0"/>
              </a:spcBef>
              <a:spcAft>
                <a:spcPts val="0"/>
              </a:spcAft>
              <a:buNone/>
            </a:pPr>
            <a:fld id="{00000000-1234-1234-1234-123412341234}" type="slidenum">
              <a:rPr lang="en"/>
              <a:t>‹#›</a:t>
            </a:fld>
            <a:endParaRPr sz="9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7"/>
        <p:cNvGrpSpPr/>
        <p:nvPr/>
      </p:nvGrpSpPr>
      <p:grpSpPr>
        <a:xfrm>
          <a:off x="0" y="0"/>
          <a:ext cx="0" cy="0"/>
          <a:chOff x="0" y="0"/>
          <a:chExt cx="0" cy="0"/>
        </a:xfrm>
      </p:grpSpPr>
      <p:sp>
        <p:nvSpPr>
          <p:cNvPr id="248" name="Google Shape;248;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5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4"/>
        <p:cNvGrpSpPr/>
        <p:nvPr/>
      </p:nvGrpSpPr>
      <p:grpSpPr>
        <a:xfrm>
          <a:off x="0" y="0"/>
          <a:ext cx="0" cy="0"/>
          <a:chOff x="0" y="0"/>
          <a:chExt cx="0" cy="0"/>
        </a:xfrm>
      </p:grpSpPr>
      <p:sp>
        <p:nvSpPr>
          <p:cNvPr id="255" name="Google Shape;255;p5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marR="0" lvl="0" algn="ctr">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6" name="Google Shape;256;p55"/>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Autofit/>
          </a:bodyPr>
          <a:lstStyle>
            <a:lvl1pPr marR="0" lvl="0" algn="ctr">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R="0" lvl="1" algn="ctr">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57"/>
        <p:cNvGrpSpPr/>
        <p:nvPr/>
      </p:nvGrpSpPr>
      <p:grpSpPr>
        <a:xfrm>
          <a:off x="0" y="0"/>
          <a:ext cx="0" cy="0"/>
          <a:chOff x="0" y="0"/>
          <a:chExt cx="0" cy="0"/>
        </a:xfrm>
      </p:grpSpPr>
      <p:sp>
        <p:nvSpPr>
          <p:cNvPr id="258" name="Google Shape;258;p56"/>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R">
  <p:cSld name="QR">
    <p:spTree>
      <p:nvGrpSpPr>
        <p:cNvPr id="1" name="Shape 259"/>
        <p:cNvGrpSpPr/>
        <p:nvPr/>
      </p:nvGrpSpPr>
      <p:grpSpPr>
        <a:xfrm>
          <a:off x="0" y="0"/>
          <a:ext cx="0" cy="0"/>
          <a:chOff x="0" y="0"/>
          <a:chExt cx="0" cy="0"/>
        </a:xfrm>
      </p:grpSpPr>
      <p:sp>
        <p:nvSpPr>
          <p:cNvPr id="260" name="Google Shape;260;p57"/>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61" name="Google Shape;261;p57"/>
          <p:cNvSpPr/>
          <p:nvPr/>
        </p:nvSpPr>
        <p:spPr>
          <a:xfrm>
            <a:off x="0" y="4594860"/>
            <a:ext cx="9144000" cy="548700"/>
          </a:xfrm>
          <a:prstGeom prst="rect">
            <a:avLst/>
          </a:prstGeom>
          <a:solidFill>
            <a:srgbClr val="4A23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2" name="Google Shape;262;p57"/>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tacked corner">
  <p:cSld name="title stacked corner">
    <p:spTree>
      <p:nvGrpSpPr>
        <p:cNvPr id="1" name="Shape 263"/>
        <p:cNvGrpSpPr/>
        <p:nvPr/>
      </p:nvGrpSpPr>
      <p:grpSpPr>
        <a:xfrm>
          <a:off x="0" y="0"/>
          <a:ext cx="0" cy="0"/>
          <a:chOff x="0" y="0"/>
          <a:chExt cx="0" cy="0"/>
        </a:xfrm>
      </p:grpSpPr>
      <p:sp>
        <p:nvSpPr>
          <p:cNvPr id="264" name="Google Shape;264;p58"/>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65" name="Google Shape;265;p58"/>
          <p:cNvSpPr txBox="1">
            <a:spLocks noGrp="1"/>
          </p:cNvSpPr>
          <p:nvPr>
            <p:ph type="body" idx="1"/>
          </p:nvPr>
        </p:nvSpPr>
        <p:spPr>
          <a:xfrm>
            <a:off x="457200" y="307976"/>
            <a:ext cx="2952900" cy="2937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l">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6" name="Google Shape;266;p58"/>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7" name="Google Shape;267;p58"/>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white-background-blank">
  <p:cSld name="white-background-blank">
    <p:spTree>
      <p:nvGrpSpPr>
        <p:cNvPr id="1" name="Shape 268"/>
        <p:cNvGrpSpPr/>
        <p:nvPr/>
      </p:nvGrpSpPr>
      <p:grpSpPr>
        <a:xfrm>
          <a:off x="0" y="0"/>
          <a:ext cx="0" cy="0"/>
          <a:chOff x="0" y="0"/>
          <a:chExt cx="0" cy="0"/>
        </a:xfrm>
      </p:grpSpPr>
      <p:sp>
        <p:nvSpPr>
          <p:cNvPr id="269" name="Google Shape;269;p59"/>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70" name="Google Shape;270;p59"/>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1" name="Google Shape;271;p59"/>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white-background-title-stacked">
  <p:cSld name="1_white-background-title-stacked">
    <p:spTree>
      <p:nvGrpSpPr>
        <p:cNvPr id="1" name="Shape 272"/>
        <p:cNvGrpSpPr/>
        <p:nvPr/>
      </p:nvGrpSpPr>
      <p:grpSpPr>
        <a:xfrm>
          <a:off x="0" y="0"/>
          <a:ext cx="0" cy="0"/>
          <a:chOff x="0" y="0"/>
          <a:chExt cx="0" cy="0"/>
        </a:xfrm>
      </p:grpSpPr>
      <p:sp>
        <p:nvSpPr>
          <p:cNvPr id="273" name="Google Shape;273;p60"/>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74" name="Google Shape;274;p60"/>
          <p:cNvSpPr txBox="1">
            <a:spLocks noGrp="1"/>
          </p:cNvSpPr>
          <p:nvPr>
            <p:ph type="body" idx="1"/>
          </p:nvPr>
        </p:nvSpPr>
        <p:spPr>
          <a:xfrm>
            <a:off x="457200" y="307976"/>
            <a:ext cx="2952900" cy="2937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l">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5" name="Google Shape;275;p60"/>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6" name="Google Shape;276;p60"/>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7"/>
        <p:cNvGrpSpPr/>
        <p:nvPr/>
      </p:nvGrpSpPr>
      <p:grpSpPr>
        <a:xfrm>
          <a:off x="0" y="0"/>
          <a:ext cx="0" cy="0"/>
          <a:chOff x="0" y="0"/>
          <a:chExt cx="0" cy="0"/>
        </a:xfrm>
      </p:grpSpPr>
      <p:sp>
        <p:nvSpPr>
          <p:cNvPr id="278" name="Google Shape;278;p61"/>
          <p:cNvSpPr txBox="1">
            <a:spLocks noGrp="1"/>
          </p:cNvSpPr>
          <p:nvPr>
            <p:ph type="body" idx="1"/>
          </p:nvPr>
        </p:nvSpPr>
        <p:spPr>
          <a:xfrm>
            <a:off x="451152" y="205978"/>
            <a:ext cx="8229600" cy="6144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l">
              <a:lnSpc>
                <a:spcPct val="100000"/>
              </a:lnSpc>
              <a:spcBef>
                <a:spcPts val="48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2pPr>
            <a:lvl3pPr marL="1371600" marR="0" lvl="2" indent="-228600" algn="l">
              <a:lnSpc>
                <a:spcPct val="100000"/>
              </a:lnSpc>
              <a:spcBef>
                <a:spcPts val="4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3pPr>
            <a:lvl4pPr marL="1828800" marR="0" lvl="3" indent="-228600" algn="l">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4pPr>
            <a:lvl5pPr marL="2286000" marR="0" lvl="4" indent="-228600" algn="l">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9" name="Google Shape;279;p61"/>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0" name="Google Shape;280;p61"/>
          <p:cNvSpPr txBox="1">
            <a:spLocks noGrp="1"/>
          </p:cNvSpPr>
          <p:nvPr>
            <p:ph type="body" idx="2"/>
          </p:nvPr>
        </p:nvSpPr>
        <p:spPr>
          <a:xfrm>
            <a:off x="457200" y="1035353"/>
            <a:ext cx="8229600" cy="3381900"/>
          </a:xfrm>
          <a:prstGeom prst="rect">
            <a:avLst/>
          </a:prstGeom>
          <a:noFill/>
          <a:ln>
            <a:noFill/>
          </a:ln>
        </p:spPr>
        <p:txBody>
          <a:bodyPr spcFirstLastPara="1" wrap="square" lIns="0" tIns="0" rIns="0" bIns="0" anchor="t" anchorCtr="0">
            <a:noAutofit/>
          </a:bodyPr>
          <a:lstStyle>
            <a:lvl1pPr marL="457200" marR="0" lvl="0" indent="-342900" algn="l">
              <a:lnSpc>
                <a:spcPct val="100000"/>
              </a:lnSpc>
              <a:spcBef>
                <a:spcPts val="0"/>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1pPr>
            <a:lvl2pPr marL="914400" marR="0" lvl="1" indent="-330200" algn="l">
              <a:lnSpc>
                <a:spcPct val="100000"/>
              </a:lnSpc>
              <a:spcBef>
                <a:spcPts val="600"/>
              </a:spcBef>
              <a:spcAft>
                <a:spcPts val="0"/>
              </a:spcAft>
              <a:buClr>
                <a:schemeClr val="accent1"/>
              </a:buClr>
              <a:buSzPts val="1600"/>
              <a:buFont typeface="Arial"/>
              <a:buChar char="–"/>
              <a:defRPr sz="1600" b="0" i="0" u="none" strike="noStrike" cap="none">
                <a:solidFill>
                  <a:schemeClr val="accent1"/>
                </a:solidFill>
                <a:latin typeface="Arial"/>
                <a:ea typeface="Arial"/>
                <a:cs typeface="Arial"/>
                <a:sym typeface="Arial"/>
              </a:defRPr>
            </a:lvl2pPr>
            <a:lvl3pPr marL="1371600" marR="0" lvl="2" indent="-317500" algn="l">
              <a:lnSpc>
                <a:spcPct val="100000"/>
              </a:lnSpc>
              <a:spcBef>
                <a:spcPts val="600"/>
              </a:spcBef>
              <a:spcAft>
                <a:spcPts val="0"/>
              </a:spcAft>
              <a:buClr>
                <a:schemeClr val="accent1"/>
              </a:buClr>
              <a:buSzPts val="1400"/>
              <a:buFont typeface="Arial"/>
              <a:buChar char="•"/>
              <a:defRPr sz="1400" b="0" i="0" u="none" strike="noStrike" cap="none">
                <a:solidFill>
                  <a:schemeClr val="accent1"/>
                </a:solidFill>
                <a:latin typeface="Arial"/>
                <a:ea typeface="Arial"/>
                <a:cs typeface="Arial"/>
                <a:sym typeface="Arial"/>
              </a:defRPr>
            </a:lvl3pPr>
            <a:lvl4pPr marL="1828800" marR="0" lvl="3" indent="-304800" algn="l">
              <a:lnSpc>
                <a:spcPct val="100000"/>
              </a:lnSpc>
              <a:spcBef>
                <a:spcPts val="600"/>
              </a:spcBef>
              <a:spcAft>
                <a:spcPts val="0"/>
              </a:spcAft>
              <a:buClr>
                <a:schemeClr val="accent1"/>
              </a:buClr>
              <a:buSzPts val="1200"/>
              <a:buFont typeface="Arial"/>
              <a:buChar char="–"/>
              <a:defRPr sz="1200" b="0" i="0" u="none" strike="noStrike" cap="none">
                <a:solidFill>
                  <a:schemeClr val="accent1"/>
                </a:solidFill>
                <a:latin typeface="Arial"/>
                <a:ea typeface="Arial"/>
                <a:cs typeface="Arial"/>
                <a:sym typeface="Arial"/>
              </a:defRPr>
            </a:lvl4pPr>
            <a:lvl5pPr marL="2286000" marR="0" lvl="4" indent="-304800" algn="l">
              <a:lnSpc>
                <a:spcPct val="100000"/>
              </a:lnSpc>
              <a:spcBef>
                <a:spcPts val="600"/>
              </a:spcBef>
              <a:spcAft>
                <a:spcPts val="0"/>
              </a:spcAft>
              <a:buClr>
                <a:schemeClr val="accent1"/>
              </a:buClr>
              <a:buSzPts val="1200"/>
              <a:buFont typeface="Arial"/>
              <a:buChar char="»"/>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1" name="Google Shape;281;p61"/>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82" name="Google Shape;282;p61"/>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two column">
  <p:cSld name="title two column">
    <p:spTree>
      <p:nvGrpSpPr>
        <p:cNvPr id="1" name="Shape 283"/>
        <p:cNvGrpSpPr/>
        <p:nvPr/>
      </p:nvGrpSpPr>
      <p:grpSpPr>
        <a:xfrm>
          <a:off x="0" y="0"/>
          <a:ext cx="0" cy="0"/>
          <a:chOff x="0" y="0"/>
          <a:chExt cx="0" cy="0"/>
        </a:xfrm>
      </p:grpSpPr>
      <p:sp>
        <p:nvSpPr>
          <p:cNvPr id="284" name="Google Shape;284;p62"/>
          <p:cNvSpPr txBox="1">
            <a:spLocks noGrp="1"/>
          </p:cNvSpPr>
          <p:nvPr>
            <p:ph type="body" idx="1"/>
          </p:nvPr>
        </p:nvSpPr>
        <p:spPr>
          <a:xfrm>
            <a:off x="451152" y="205978"/>
            <a:ext cx="8229600" cy="6144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ctr">
              <a:lnSpc>
                <a:spcPct val="100000"/>
              </a:lnSpc>
              <a:spcBef>
                <a:spcPts val="48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2pPr>
            <a:lvl3pPr marL="1371600" marR="0" lvl="2" indent="-228600" algn="ctr">
              <a:lnSpc>
                <a:spcPct val="100000"/>
              </a:lnSpc>
              <a:spcBef>
                <a:spcPts val="4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3pPr>
            <a:lvl4pPr marL="1828800" marR="0" lvl="3" indent="-228600" algn="ctr">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4pPr>
            <a:lvl5pPr marL="2286000" marR="0" lvl="4" indent="-228600" algn="ctr">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5" name="Google Shape;285;p62"/>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6" name="Google Shape;286;p62"/>
          <p:cNvSpPr txBox="1">
            <a:spLocks noGrp="1"/>
          </p:cNvSpPr>
          <p:nvPr>
            <p:ph type="body" idx="2"/>
          </p:nvPr>
        </p:nvSpPr>
        <p:spPr>
          <a:xfrm>
            <a:off x="1600200" y="1154842"/>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7" name="Google Shape;287;p62"/>
          <p:cNvSpPr txBox="1">
            <a:spLocks noGrp="1"/>
          </p:cNvSpPr>
          <p:nvPr>
            <p:ph type="body" idx="3"/>
          </p:nvPr>
        </p:nvSpPr>
        <p:spPr>
          <a:xfrm>
            <a:off x="1600200" y="1859223"/>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8" name="Google Shape;288;p62"/>
          <p:cNvSpPr txBox="1">
            <a:spLocks noGrp="1"/>
          </p:cNvSpPr>
          <p:nvPr>
            <p:ph type="body" idx="4"/>
          </p:nvPr>
        </p:nvSpPr>
        <p:spPr>
          <a:xfrm>
            <a:off x="1600200" y="2563604"/>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9" name="Google Shape;289;p62"/>
          <p:cNvSpPr txBox="1">
            <a:spLocks noGrp="1"/>
          </p:cNvSpPr>
          <p:nvPr>
            <p:ph type="body" idx="5"/>
          </p:nvPr>
        </p:nvSpPr>
        <p:spPr>
          <a:xfrm>
            <a:off x="1600200" y="3267985"/>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0" name="Google Shape;290;p62"/>
          <p:cNvSpPr txBox="1">
            <a:spLocks noGrp="1"/>
          </p:cNvSpPr>
          <p:nvPr>
            <p:ph type="body" idx="6"/>
          </p:nvPr>
        </p:nvSpPr>
        <p:spPr>
          <a:xfrm>
            <a:off x="1600200" y="3972367"/>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1" name="Google Shape;291;p62"/>
          <p:cNvSpPr txBox="1">
            <a:spLocks noGrp="1"/>
          </p:cNvSpPr>
          <p:nvPr>
            <p:ph type="body" idx="7"/>
          </p:nvPr>
        </p:nvSpPr>
        <p:spPr>
          <a:xfrm>
            <a:off x="5715000" y="1154842"/>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2" name="Google Shape;292;p62"/>
          <p:cNvSpPr txBox="1">
            <a:spLocks noGrp="1"/>
          </p:cNvSpPr>
          <p:nvPr>
            <p:ph type="body" idx="8"/>
          </p:nvPr>
        </p:nvSpPr>
        <p:spPr>
          <a:xfrm>
            <a:off x="5715000" y="1859223"/>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3" name="Google Shape;293;p62"/>
          <p:cNvSpPr txBox="1">
            <a:spLocks noGrp="1"/>
          </p:cNvSpPr>
          <p:nvPr>
            <p:ph type="body" idx="9"/>
          </p:nvPr>
        </p:nvSpPr>
        <p:spPr>
          <a:xfrm>
            <a:off x="5715000" y="2563604"/>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4" name="Google Shape;294;p62"/>
          <p:cNvSpPr txBox="1">
            <a:spLocks noGrp="1"/>
          </p:cNvSpPr>
          <p:nvPr>
            <p:ph type="body" idx="13"/>
          </p:nvPr>
        </p:nvSpPr>
        <p:spPr>
          <a:xfrm>
            <a:off x="5715000" y="3267985"/>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5" name="Google Shape;295;p62"/>
          <p:cNvSpPr txBox="1">
            <a:spLocks noGrp="1"/>
          </p:cNvSpPr>
          <p:nvPr>
            <p:ph type="body" idx="14"/>
          </p:nvPr>
        </p:nvSpPr>
        <p:spPr>
          <a:xfrm>
            <a:off x="5715000" y="3972367"/>
            <a:ext cx="3036300" cy="4953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0"/>
              </a:spcBef>
              <a:spcAft>
                <a:spcPts val="0"/>
              </a:spcAft>
              <a:buClr>
                <a:schemeClr val="accent1"/>
              </a:buClr>
              <a:buSzPts val="1800"/>
              <a:buFont typeface="Arial"/>
              <a:buNone/>
              <a:defRPr sz="1800" b="0" i="0" u="none" strike="noStrike" cap="none">
                <a:solidFill>
                  <a:schemeClr val="accent1"/>
                </a:solidFill>
                <a:latin typeface="Arial"/>
                <a:ea typeface="Arial"/>
                <a:cs typeface="Arial"/>
                <a:sym typeface="Arial"/>
              </a:defRPr>
            </a:lvl1pPr>
            <a:lvl2pPr marL="914400" marR="0" lvl="1" indent="-228600" algn="l">
              <a:lnSpc>
                <a:spcPct val="100000"/>
              </a:lnSpc>
              <a:spcBef>
                <a:spcPts val="600"/>
              </a:spcBef>
              <a:spcAft>
                <a:spcPts val="0"/>
              </a:spcAft>
              <a:buClr>
                <a:schemeClr val="accent1"/>
              </a:buClr>
              <a:buSzPts val="1600"/>
              <a:buFont typeface="Arial"/>
              <a:buNone/>
              <a:defRPr sz="1600" b="0" i="0" u="none" strike="noStrike" cap="none">
                <a:solidFill>
                  <a:schemeClr val="accent1"/>
                </a:solidFill>
                <a:latin typeface="Arial"/>
                <a:ea typeface="Arial"/>
                <a:cs typeface="Arial"/>
                <a:sym typeface="Arial"/>
              </a:defRPr>
            </a:lvl2pPr>
            <a:lvl3pPr marL="1371600" marR="0" lvl="2" indent="-228600" algn="l">
              <a:lnSpc>
                <a:spcPct val="100000"/>
              </a:lnSpc>
              <a:spcBef>
                <a:spcPts val="600"/>
              </a:spcBef>
              <a:spcAft>
                <a:spcPts val="0"/>
              </a:spcAft>
              <a:buClr>
                <a:schemeClr val="accent1"/>
              </a:buClr>
              <a:buSzPts val="1400"/>
              <a:buFont typeface="Arial"/>
              <a:buNone/>
              <a:defRPr sz="1400" b="0" i="0" u="none" strike="noStrike" cap="none">
                <a:solidFill>
                  <a:schemeClr val="accent1"/>
                </a:solidFill>
                <a:latin typeface="Arial"/>
                <a:ea typeface="Arial"/>
                <a:cs typeface="Arial"/>
                <a:sym typeface="Arial"/>
              </a:defRPr>
            </a:lvl3pPr>
            <a:lvl4pPr marL="1828800" marR="0" lvl="3"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4pPr>
            <a:lvl5pPr marL="2286000" marR="0" lvl="4" indent="-228600" algn="l">
              <a:lnSpc>
                <a:spcPct val="100000"/>
              </a:lnSpc>
              <a:spcBef>
                <a:spcPts val="600"/>
              </a:spcBef>
              <a:spcAft>
                <a:spcPts val="0"/>
              </a:spcAft>
              <a:buClr>
                <a:schemeClr val="accent1"/>
              </a:buClr>
              <a:buSzPts val="1200"/>
              <a:buFont typeface="Arial"/>
              <a:buNone/>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96" name="Google Shape;296;p62"/>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97" name="Google Shape;297;p62"/>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white-background-title">
  <p:cSld name="1_white-background-title">
    <p:spTree>
      <p:nvGrpSpPr>
        <p:cNvPr id="1" name="Shape 298"/>
        <p:cNvGrpSpPr/>
        <p:nvPr/>
      </p:nvGrpSpPr>
      <p:grpSpPr>
        <a:xfrm>
          <a:off x="0" y="0"/>
          <a:ext cx="0" cy="0"/>
          <a:chOff x="0" y="0"/>
          <a:chExt cx="0" cy="0"/>
        </a:xfrm>
      </p:grpSpPr>
      <p:sp>
        <p:nvSpPr>
          <p:cNvPr id="299" name="Google Shape;299;p63"/>
          <p:cNvSpPr txBox="1">
            <a:spLocks noGrp="1"/>
          </p:cNvSpPr>
          <p:nvPr>
            <p:ph type="title"/>
          </p:nvPr>
        </p:nvSpPr>
        <p:spPr>
          <a:xfrm>
            <a:off x="457200" y="205978"/>
            <a:ext cx="8229600" cy="624000"/>
          </a:xfrm>
          <a:prstGeom prst="rect">
            <a:avLst/>
          </a:prstGeom>
          <a:noFill/>
          <a:ln>
            <a:noFill/>
          </a:ln>
        </p:spPr>
        <p:txBody>
          <a:bodyPr spcFirstLastPara="1" wrap="square" lIns="0" tIns="0" rIns="0" bIns="0" anchor="ctr" anchorCtr="0">
            <a:noAutofit/>
          </a:bodyPr>
          <a:lstStyle>
            <a:lvl1pPr marR="0" lvl="0" algn="ctr">
              <a:lnSpc>
                <a:spcPct val="10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0" name="Google Shape;300;p63"/>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01" name="Google Shape;301;p63"/>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02" name="Google Shape;302;p63"/>
          <p:cNvPicPr preferRelativeResize="0"/>
          <p:nvPr/>
        </p:nvPicPr>
        <p:blipFill rotWithShape="1">
          <a:blip r:embed="rId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Engage">
  <p:cSld name="Engage">
    <p:spTree>
      <p:nvGrpSpPr>
        <p:cNvPr id="1" name="Shape 303"/>
        <p:cNvGrpSpPr/>
        <p:nvPr/>
      </p:nvGrpSpPr>
      <p:grpSpPr>
        <a:xfrm>
          <a:off x="0" y="0"/>
          <a:ext cx="0" cy="0"/>
          <a:chOff x="0" y="0"/>
          <a:chExt cx="0" cy="0"/>
        </a:xfrm>
      </p:grpSpPr>
      <p:sp>
        <p:nvSpPr>
          <p:cNvPr id="304" name="Google Shape;304;p64"/>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05" name="Google Shape;305;p64"/>
          <p:cNvSpPr/>
          <p:nvPr/>
        </p:nvSpPr>
        <p:spPr>
          <a:xfrm>
            <a:off x="0" y="0"/>
            <a:ext cx="2286000" cy="15315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6" name="Google Shape;306;p64"/>
          <p:cNvSpPr/>
          <p:nvPr/>
        </p:nvSpPr>
        <p:spPr>
          <a:xfrm>
            <a:off x="1306" y="1531620"/>
            <a:ext cx="9142800" cy="1531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7" name="Google Shape;307;p64"/>
          <p:cNvSpPr/>
          <p:nvPr/>
        </p:nvSpPr>
        <p:spPr>
          <a:xfrm>
            <a:off x="1306" y="3063240"/>
            <a:ext cx="2286000" cy="15315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8" name="Google Shape;308;p64"/>
          <p:cNvSpPr/>
          <p:nvPr/>
        </p:nvSpPr>
        <p:spPr>
          <a:xfrm>
            <a:off x="2286000" y="0"/>
            <a:ext cx="2286000" cy="15315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09" name="Google Shape;309;p64"/>
          <p:cNvSpPr/>
          <p:nvPr/>
        </p:nvSpPr>
        <p:spPr>
          <a:xfrm>
            <a:off x="2286000" y="3063240"/>
            <a:ext cx="2286000" cy="1531500"/>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0" name="Google Shape;310;p64"/>
          <p:cNvSpPr/>
          <p:nvPr/>
        </p:nvSpPr>
        <p:spPr>
          <a:xfrm>
            <a:off x="4572000" y="0"/>
            <a:ext cx="2286000" cy="1531500"/>
          </a:xfrm>
          <a:prstGeom prst="rect">
            <a:avLst/>
          </a:prstGeom>
          <a:blipFill rotWithShape="1">
            <a:blip r:embed="rId6">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1" name="Google Shape;311;p64"/>
          <p:cNvSpPr/>
          <p:nvPr/>
        </p:nvSpPr>
        <p:spPr>
          <a:xfrm>
            <a:off x="4572000" y="3063240"/>
            <a:ext cx="2286000" cy="1531500"/>
          </a:xfrm>
          <a:prstGeom prst="rect">
            <a:avLst/>
          </a:prstGeom>
          <a:blipFill rotWithShape="1">
            <a:blip r:embed="rId7">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2" name="Google Shape;312;p64"/>
          <p:cNvSpPr/>
          <p:nvPr/>
        </p:nvSpPr>
        <p:spPr>
          <a:xfrm>
            <a:off x="6858000" y="0"/>
            <a:ext cx="2286000" cy="1531500"/>
          </a:xfrm>
          <a:prstGeom prst="rect">
            <a:avLst/>
          </a:prstGeom>
          <a:blipFill rotWithShape="1">
            <a:blip r:embed="rId8">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13" name="Google Shape;313;p64"/>
          <p:cNvSpPr/>
          <p:nvPr/>
        </p:nvSpPr>
        <p:spPr>
          <a:xfrm>
            <a:off x="6858000" y="3063240"/>
            <a:ext cx="2286000" cy="1531500"/>
          </a:xfrm>
          <a:prstGeom prst="rect">
            <a:avLst/>
          </a:prstGeom>
          <a:blipFill rotWithShape="1">
            <a:blip r:embed="rId9">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4" name="Google Shape;314;p64"/>
          <p:cNvPicPr preferRelativeResize="0"/>
          <p:nvPr/>
        </p:nvPicPr>
        <p:blipFill rotWithShape="1">
          <a:blip r:embed="rId10">
            <a:alphaModFix/>
          </a:blip>
          <a:srcRect/>
          <a:stretch/>
        </p:blipFill>
        <p:spPr>
          <a:xfrm>
            <a:off x="749482" y="1858024"/>
            <a:ext cx="1166948" cy="878812"/>
          </a:xfrm>
          <a:prstGeom prst="rect">
            <a:avLst/>
          </a:prstGeom>
          <a:noFill/>
          <a:ln>
            <a:noFill/>
          </a:ln>
        </p:spPr>
      </p:pic>
      <p:pic>
        <p:nvPicPr>
          <p:cNvPr id="315" name="Google Shape;315;p64"/>
          <p:cNvPicPr preferRelativeResize="0"/>
          <p:nvPr/>
        </p:nvPicPr>
        <p:blipFill rotWithShape="1">
          <a:blip r:embed="rId11">
            <a:alphaModFix/>
          </a:blip>
          <a:srcRect/>
          <a:stretch/>
        </p:blipFill>
        <p:spPr>
          <a:xfrm>
            <a:off x="6388281" y="1024345"/>
            <a:ext cx="2546170" cy="2546170"/>
          </a:xfrm>
          <a:prstGeom prst="rect">
            <a:avLst/>
          </a:prstGeom>
          <a:noFill/>
          <a:ln>
            <a:noFill/>
          </a:ln>
        </p:spPr>
      </p:pic>
      <p:sp>
        <p:nvSpPr>
          <p:cNvPr id="316" name="Google Shape;316;p64"/>
          <p:cNvSpPr txBox="1"/>
          <p:nvPr/>
        </p:nvSpPr>
        <p:spPr>
          <a:xfrm>
            <a:off x="3125288" y="1967591"/>
            <a:ext cx="2893500" cy="659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chemeClr val="accent5"/>
                </a:solidFill>
                <a:latin typeface="Arial"/>
                <a:ea typeface="Arial"/>
                <a:cs typeface="Arial"/>
                <a:sym typeface="Arial"/>
              </a:rPr>
              <a:t>Join today! </a:t>
            </a:r>
            <a:r>
              <a:rPr lang="en" sz="3200" b="1" i="0" u="none" strike="noStrike" cap="none">
                <a:solidFill>
                  <a:schemeClr val="accent3"/>
                </a:solidFill>
                <a:latin typeface="Arial"/>
                <a:ea typeface="Arial"/>
                <a:cs typeface="Arial"/>
                <a:sym typeface="Arial"/>
              </a:rPr>
              <a:t>act.alz.org</a:t>
            </a:r>
            <a:endParaRPr sz="3200" b="1" i="0" u="none" strike="noStrike" cap="none">
              <a:solidFill>
                <a:schemeClr val="accent3"/>
              </a:solidFill>
              <a:latin typeface="Arial"/>
              <a:ea typeface="Arial"/>
              <a:cs typeface="Arial"/>
              <a:sym typeface="Arial"/>
            </a:endParaRPr>
          </a:p>
        </p:txBody>
      </p:sp>
      <p:sp>
        <p:nvSpPr>
          <p:cNvPr id="317" name="Google Shape;317;p64"/>
          <p:cNvSpPr txBox="1"/>
          <p:nvPr/>
        </p:nvSpPr>
        <p:spPr>
          <a:xfrm>
            <a:off x="9797143" y="1245326"/>
            <a:ext cx="0" cy="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1"/>
              </a:solidFill>
              <a:latin typeface="Arial"/>
              <a:ea typeface="Arial"/>
              <a:cs typeface="Arial"/>
              <a:sym typeface="Arial"/>
            </a:endParaRPr>
          </a:p>
        </p:txBody>
      </p:sp>
      <p:sp>
        <p:nvSpPr>
          <p:cNvPr id="318" name="Google Shape;318;p64"/>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9" name="Google Shape;319;p64"/>
          <p:cNvPicPr preferRelativeResize="0"/>
          <p:nvPr/>
        </p:nvPicPr>
        <p:blipFill rotWithShape="1">
          <a:blip r:embed="rId12">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white-background-title-stacked">
  <p:cSld name="white-background-title-stacked">
    <p:spTree>
      <p:nvGrpSpPr>
        <p:cNvPr id="1" name="Shape 320"/>
        <p:cNvGrpSpPr/>
        <p:nvPr/>
      </p:nvGrpSpPr>
      <p:grpSpPr>
        <a:xfrm>
          <a:off x="0" y="0"/>
          <a:ext cx="0" cy="0"/>
          <a:chOff x="0" y="0"/>
          <a:chExt cx="0" cy="0"/>
        </a:xfrm>
      </p:grpSpPr>
      <p:sp>
        <p:nvSpPr>
          <p:cNvPr id="321" name="Google Shape;321;p65"/>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22" name="Google Shape;322;p65"/>
          <p:cNvSpPr txBox="1">
            <a:spLocks noGrp="1"/>
          </p:cNvSpPr>
          <p:nvPr>
            <p:ph type="body" idx="1"/>
          </p:nvPr>
        </p:nvSpPr>
        <p:spPr>
          <a:xfrm>
            <a:off x="451152" y="205978"/>
            <a:ext cx="3375900" cy="26049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ctr">
              <a:lnSpc>
                <a:spcPct val="100000"/>
              </a:lnSpc>
              <a:spcBef>
                <a:spcPts val="48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2pPr>
            <a:lvl3pPr marL="1371600" marR="0" lvl="2" indent="-228600" algn="ctr">
              <a:lnSpc>
                <a:spcPct val="100000"/>
              </a:lnSpc>
              <a:spcBef>
                <a:spcPts val="4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3pPr>
            <a:lvl4pPr marL="1828800" marR="0" lvl="3" indent="-228600" algn="ctr">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4pPr>
            <a:lvl5pPr marL="2286000" marR="0" lvl="4" indent="-228600" algn="ctr">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light gray background">
  <p:cSld name="light gray background">
    <p:bg>
      <p:bgPr>
        <a:solidFill>
          <a:schemeClr val="lt1"/>
        </a:solidFill>
        <a:effectLst/>
      </p:bgPr>
    </p:bg>
    <p:spTree>
      <p:nvGrpSpPr>
        <p:cNvPr id="1" name="Shape 323"/>
        <p:cNvGrpSpPr/>
        <p:nvPr/>
      </p:nvGrpSpPr>
      <p:grpSpPr>
        <a:xfrm>
          <a:off x="0" y="0"/>
          <a:ext cx="0" cy="0"/>
          <a:chOff x="0" y="0"/>
          <a:chExt cx="0" cy="0"/>
        </a:xfrm>
      </p:grpSpPr>
      <p:sp>
        <p:nvSpPr>
          <p:cNvPr id="324" name="Google Shape;324;p66"/>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25" name="Google Shape;325;p66"/>
          <p:cNvSpPr/>
          <p:nvPr/>
        </p:nvSpPr>
        <p:spPr>
          <a:xfrm>
            <a:off x="0" y="0"/>
            <a:ext cx="3045000" cy="18228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6" name="Google Shape;326;p66"/>
          <p:cNvSpPr/>
          <p:nvPr/>
        </p:nvSpPr>
        <p:spPr>
          <a:xfrm>
            <a:off x="3044952" y="0"/>
            <a:ext cx="3054000" cy="18228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7" name="Google Shape;327;p66"/>
          <p:cNvSpPr/>
          <p:nvPr/>
        </p:nvSpPr>
        <p:spPr>
          <a:xfrm>
            <a:off x="6099048" y="0"/>
            <a:ext cx="3045000" cy="1822800"/>
          </a:xfrm>
          <a:prstGeom prst="rect">
            <a:avLst/>
          </a:prstGeom>
          <a:blipFill rotWithShape="1">
            <a:blip r:embed="rId4">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28" name="Google Shape;328;p66"/>
          <p:cNvCxnSpPr/>
          <p:nvPr/>
        </p:nvCxnSpPr>
        <p:spPr>
          <a:xfrm>
            <a:off x="0" y="1822938"/>
            <a:ext cx="9144000" cy="0"/>
          </a:xfrm>
          <a:prstGeom prst="straightConnector1">
            <a:avLst/>
          </a:prstGeom>
          <a:noFill/>
          <a:ln w="19050" cap="flat" cmpd="sng">
            <a:solidFill>
              <a:schemeClr val="accent5"/>
            </a:solidFill>
            <a:prstDash val="solid"/>
            <a:round/>
            <a:headEnd type="none" w="sm" len="sm"/>
            <a:tailEnd type="none" w="sm" len="sm"/>
          </a:ln>
        </p:spPr>
      </p:cxnSp>
      <p:cxnSp>
        <p:nvCxnSpPr>
          <p:cNvPr id="329" name="Google Shape;329;p66"/>
          <p:cNvCxnSpPr/>
          <p:nvPr/>
        </p:nvCxnSpPr>
        <p:spPr>
          <a:xfrm>
            <a:off x="3044952" y="0"/>
            <a:ext cx="0" cy="1822800"/>
          </a:xfrm>
          <a:prstGeom prst="straightConnector1">
            <a:avLst/>
          </a:prstGeom>
          <a:noFill/>
          <a:ln w="19050" cap="flat" cmpd="sng">
            <a:solidFill>
              <a:schemeClr val="accent5"/>
            </a:solidFill>
            <a:prstDash val="solid"/>
            <a:round/>
            <a:headEnd type="none" w="sm" len="sm"/>
            <a:tailEnd type="none" w="sm" len="sm"/>
          </a:ln>
        </p:spPr>
      </p:cxnSp>
      <p:cxnSp>
        <p:nvCxnSpPr>
          <p:cNvPr id="330" name="Google Shape;330;p66"/>
          <p:cNvCxnSpPr/>
          <p:nvPr/>
        </p:nvCxnSpPr>
        <p:spPr>
          <a:xfrm>
            <a:off x="6099048" y="0"/>
            <a:ext cx="0" cy="1822800"/>
          </a:xfrm>
          <a:prstGeom prst="straightConnector1">
            <a:avLst/>
          </a:prstGeom>
          <a:noFill/>
          <a:ln w="19050" cap="flat" cmpd="sng">
            <a:solidFill>
              <a:schemeClr val="accent5"/>
            </a:solidFill>
            <a:prstDash val="solid"/>
            <a:round/>
            <a:headEnd type="none" w="sm" len="sm"/>
            <a:tailEnd type="none" w="sm" len="sm"/>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AAIC">
  <p:cSld name="AAIC">
    <p:bg>
      <p:bgPr>
        <a:solidFill>
          <a:schemeClr val="lt1"/>
        </a:solidFill>
        <a:effectLst/>
      </p:bgPr>
    </p:bg>
    <p:spTree>
      <p:nvGrpSpPr>
        <p:cNvPr id="1" name="Shape 331"/>
        <p:cNvGrpSpPr/>
        <p:nvPr/>
      </p:nvGrpSpPr>
      <p:grpSpPr>
        <a:xfrm>
          <a:off x="0" y="0"/>
          <a:ext cx="0" cy="0"/>
          <a:chOff x="0" y="0"/>
          <a:chExt cx="0" cy="0"/>
        </a:xfrm>
      </p:grpSpPr>
      <p:sp>
        <p:nvSpPr>
          <p:cNvPr id="332" name="Google Shape;332;p67"/>
          <p:cNvSpPr/>
          <p:nvPr/>
        </p:nvSpPr>
        <p:spPr>
          <a:xfrm>
            <a:off x="0" y="0"/>
            <a:ext cx="9144000" cy="45948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3" name="Google Shape;333;p67"/>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4" name="Google Shape;334;p67"/>
          <p:cNvSpPr/>
          <p:nvPr/>
        </p:nvSpPr>
        <p:spPr>
          <a:xfrm>
            <a:off x="0" y="118872"/>
            <a:ext cx="9144000" cy="1678800"/>
          </a:xfrm>
          <a:prstGeom prst="rect">
            <a:avLst/>
          </a:prstGeom>
          <a:solidFill>
            <a:srgbClr val="F2F2F2">
              <a:alpha val="96860"/>
            </a:srgbClr>
          </a:solidFill>
          <a:ln>
            <a:noFill/>
          </a:ln>
        </p:spPr>
        <p:txBody>
          <a:bodyPr spcFirstLastPara="1" wrap="square" lIns="91425" tIns="45700" rIns="91425" bIns="45700" anchor="ctr" anchorCtr="0">
            <a:noAutofit/>
          </a:bodyPr>
          <a:lstStyle/>
          <a:p>
            <a:pPr marL="0" marR="0" lvl="0" indent="0" algn="ctr" rtl="0">
              <a:lnSpc>
                <a:spcPct val="94444"/>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35" name="Google Shape;335;p67"/>
          <p:cNvPicPr preferRelativeResize="0"/>
          <p:nvPr/>
        </p:nvPicPr>
        <p:blipFill rotWithShape="1">
          <a:blip r:embed="rId3">
            <a:alphaModFix/>
          </a:blip>
          <a:srcRect/>
          <a:stretch/>
        </p:blipFill>
        <p:spPr>
          <a:xfrm>
            <a:off x="457200" y="351559"/>
            <a:ext cx="2317986" cy="1213442"/>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White Background 1">
  <p:cSld name="White Background 1">
    <p:spTree>
      <p:nvGrpSpPr>
        <p:cNvPr id="1" name="Shape 336"/>
        <p:cNvGrpSpPr/>
        <p:nvPr/>
      </p:nvGrpSpPr>
      <p:grpSpPr>
        <a:xfrm>
          <a:off x="0" y="0"/>
          <a:ext cx="0" cy="0"/>
          <a:chOff x="0" y="0"/>
          <a:chExt cx="0" cy="0"/>
        </a:xfrm>
      </p:grpSpPr>
      <p:sp>
        <p:nvSpPr>
          <p:cNvPr id="337" name="Google Shape;337;p68"/>
          <p:cNvSpPr txBox="1">
            <a:spLocks noGrp="1"/>
          </p:cNvSpPr>
          <p:nvPr>
            <p:ph type="body" idx="1"/>
          </p:nvPr>
        </p:nvSpPr>
        <p:spPr>
          <a:xfrm>
            <a:off x="451152" y="205978"/>
            <a:ext cx="8229600" cy="614400"/>
          </a:xfrm>
          <a:prstGeom prst="rect">
            <a:avLst/>
          </a:prstGeom>
          <a:noFill/>
          <a:ln>
            <a:noFill/>
          </a:ln>
        </p:spPr>
        <p:txBody>
          <a:bodyPr spcFirstLastPara="1" wrap="square" lIns="0" tIns="0" rIns="0" bIns="0" anchor="ctr" anchorCtr="0">
            <a:noAutofit/>
          </a:bodyPr>
          <a:lstStyle>
            <a:lvl1pPr marL="457200" marR="0" lvl="0" indent="-228600" algn="l">
              <a:lnSpc>
                <a:spcPct val="100000"/>
              </a:lnSpc>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l">
              <a:lnSpc>
                <a:spcPct val="100000"/>
              </a:lnSpc>
              <a:spcBef>
                <a:spcPts val="48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2pPr>
            <a:lvl3pPr marL="1371600" marR="0" lvl="2" indent="-228600" algn="l">
              <a:lnSpc>
                <a:spcPct val="100000"/>
              </a:lnSpc>
              <a:spcBef>
                <a:spcPts val="4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3pPr>
            <a:lvl4pPr marL="1828800" marR="0" lvl="3" indent="-228600" algn="l">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4pPr>
            <a:lvl5pPr marL="2286000" marR="0" lvl="4" indent="-228600" algn="l">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8" name="Google Shape;338;p68"/>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9" name="Google Shape;339;p68"/>
          <p:cNvSpPr txBox="1">
            <a:spLocks noGrp="1"/>
          </p:cNvSpPr>
          <p:nvPr>
            <p:ph type="body" idx="2"/>
          </p:nvPr>
        </p:nvSpPr>
        <p:spPr>
          <a:xfrm>
            <a:off x="457200" y="1035353"/>
            <a:ext cx="8229600" cy="3381900"/>
          </a:xfrm>
          <a:prstGeom prst="rect">
            <a:avLst/>
          </a:prstGeom>
          <a:noFill/>
          <a:ln>
            <a:noFill/>
          </a:ln>
        </p:spPr>
        <p:txBody>
          <a:bodyPr spcFirstLastPara="1" wrap="square" lIns="0" tIns="0" rIns="0" bIns="0" anchor="t" anchorCtr="0">
            <a:noAutofit/>
          </a:bodyPr>
          <a:lstStyle>
            <a:lvl1pPr marL="457200" marR="0" lvl="0" indent="-342900" algn="l">
              <a:lnSpc>
                <a:spcPct val="100000"/>
              </a:lnSpc>
              <a:spcBef>
                <a:spcPts val="360"/>
              </a:spcBef>
              <a:spcAft>
                <a:spcPts val="0"/>
              </a:spcAft>
              <a:buClr>
                <a:schemeClr val="accent1"/>
              </a:buClr>
              <a:buSzPts val="1800"/>
              <a:buFont typeface="Arial"/>
              <a:buChar char="•"/>
              <a:defRPr sz="1800" b="0" i="0" u="none" strike="noStrike" cap="none">
                <a:solidFill>
                  <a:schemeClr val="accent1"/>
                </a:solidFill>
                <a:latin typeface="Arial"/>
                <a:ea typeface="Arial"/>
                <a:cs typeface="Arial"/>
                <a:sym typeface="Arial"/>
              </a:defRPr>
            </a:lvl1pPr>
            <a:lvl2pPr marL="914400" marR="0" lvl="1" indent="-330200" algn="l">
              <a:lnSpc>
                <a:spcPct val="100000"/>
              </a:lnSpc>
              <a:spcBef>
                <a:spcPts val="320"/>
              </a:spcBef>
              <a:spcAft>
                <a:spcPts val="0"/>
              </a:spcAft>
              <a:buClr>
                <a:schemeClr val="accent1"/>
              </a:buClr>
              <a:buSzPts val="1600"/>
              <a:buFont typeface="Arial"/>
              <a:buChar char="–"/>
              <a:defRPr sz="1600" b="0" i="0" u="none" strike="noStrike" cap="none">
                <a:solidFill>
                  <a:schemeClr val="accent1"/>
                </a:solidFill>
                <a:latin typeface="Arial"/>
                <a:ea typeface="Arial"/>
                <a:cs typeface="Arial"/>
                <a:sym typeface="Arial"/>
              </a:defRPr>
            </a:lvl2pPr>
            <a:lvl3pPr marL="1371600" marR="0" lvl="2" indent="-317500" algn="l">
              <a:lnSpc>
                <a:spcPct val="100000"/>
              </a:lnSpc>
              <a:spcBef>
                <a:spcPts val="280"/>
              </a:spcBef>
              <a:spcAft>
                <a:spcPts val="0"/>
              </a:spcAft>
              <a:buClr>
                <a:schemeClr val="accent1"/>
              </a:buClr>
              <a:buSzPts val="1400"/>
              <a:buFont typeface="Arial"/>
              <a:buChar char="•"/>
              <a:defRPr sz="1400" b="0" i="0" u="none" strike="noStrike" cap="none">
                <a:solidFill>
                  <a:schemeClr val="accent1"/>
                </a:solidFill>
                <a:latin typeface="Arial"/>
                <a:ea typeface="Arial"/>
                <a:cs typeface="Arial"/>
                <a:sym typeface="Arial"/>
              </a:defRPr>
            </a:lvl3pPr>
            <a:lvl4pPr marL="1828800" marR="0" lvl="3" indent="-304800" algn="l">
              <a:lnSpc>
                <a:spcPct val="100000"/>
              </a:lnSpc>
              <a:spcBef>
                <a:spcPts val="240"/>
              </a:spcBef>
              <a:spcAft>
                <a:spcPts val="0"/>
              </a:spcAft>
              <a:buClr>
                <a:schemeClr val="accent1"/>
              </a:buClr>
              <a:buSzPts val="1200"/>
              <a:buFont typeface="Arial"/>
              <a:buChar char="–"/>
              <a:defRPr sz="1200" b="0" i="0" u="none" strike="noStrike" cap="none">
                <a:solidFill>
                  <a:schemeClr val="accent1"/>
                </a:solidFill>
                <a:latin typeface="Arial"/>
                <a:ea typeface="Arial"/>
                <a:cs typeface="Arial"/>
                <a:sym typeface="Arial"/>
              </a:defRPr>
            </a:lvl4pPr>
            <a:lvl5pPr marL="2286000" marR="0" lvl="4" indent="-304800" algn="l">
              <a:lnSpc>
                <a:spcPct val="100000"/>
              </a:lnSpc>
              <a:spcBef>
                <a:spcPts val="240"/>
              </a:spcBef>
              <a:spcAft>
                <a:spcPts val="0"/>
              </a:spcAft>
              <a:buClr>
                <a:schemeClr val="accent1"/>
              </a:buClr>
              <a:buSzPts val="1200"/>
              <a:buFont typeface="Arial"/>
              <a:buChar char="»"/>
              <a:defRPr sz="1200" b="0" i="0" u="none" strike="noStrike" cap="none">
                <a:solidFill>
                  <a:schemeClr val="accent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white-background-title">
  <p:cSld name="white-background-title">
    <p:spTree>
      <p:nvGrpSpPr>
        <p:cNvPr id="1" name="Shape 340"/>
        <p:cNvGrpSpPr/>
        <p:nvPr/>
      </p:nvGrpSpPr>
      <p:grpSpPr>
        <a:xfrm>
          <a:off x="0" y="0"/>
          <a:ext cx="0" cy="0"/>
          <a:chOff x="0" y="0"/>
          <a:chExt cx="0" cy="0"/>
        </a:xfrm>
      </p:grpSpPr>
      <p:sp>
        <p:nvSpPr>
          <p:cNvPr id="341" name="Google Shape;341;p69"/>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42" name="Google Shape;342;p69"/>
          <p:cNvSpPr txBox="1">
            <a:spLocks noGrp="1"/>
          </p:cNvSpPr>
          <p:nvPr>
            <p:ph type="body" idx="1"/>
          </p:nvPr>
        </p:nvSpPr>
        <p:spPr>
          <a:xfrm>
            <a:off x="451152" y="205978"/>
            <a:ext cx="8229600" cy="614400"/>
          </a:xfrm>
          <a:prstGeom prst="rect">
            <a:avLst/>
          </a:prstGeom>
          <a:noFill/>
          <a:ln>
            <a:noFill/>
          </a:ln>
        </p:spPr>
        <p:txBody>
          <a:bodyPr spcFirstLastPara="1" wrap="square" lIns="0" tIns="0" rIns="0" bIns="0" anchor="ctr" anchorCtr="0">
            <a:noAutofit/>
          </a:bodyPr>
          <a:lstStyle>
            <a:lvl1pPr marL="457200" marR="0" lvl="0" indent="-228600" algn="ctr">
              <a:lnSpc>
                <a:spcPct val="100000"/>
              </a:lnSpc>
              <a:spcBef>
                <a:spcPts val="56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L="914400" marR="0" lvl="1" indent="-228600" algn="ctr">
              <a:lnSpc>
                <a:spcPct val="100000"/>
              </a:lnSpc>
              <a:spcBef>
                <a:spcPts val="480"/>
              </a:spcBef>
              <a:spcAft>
                <a:spcPts val="0"/>
              </a:spcAft>
              <a:buClr>
                <a:schemeClr val="accent1"/>
              </a:buClr>
              <a:buSzPts val="2400"/>
              <a:buFont typeface="Arial"/>
              <a:buNone/>
              <a:defRPr sz="2400" b="1" i="0" u="none" strike="noStrike" cap="none">
                <a:solidFill>
                  <a:schemeClr val="accent1"/>
                </a:solidFill>
                <a:latin typeface="Arial"/>
                <a:ea typeface="Arial"/>
                <a:cs typeface="Arial"/>
                <a:sym typeface="Arial"/>
              </a:defRPr>
            </a:lvl2pPr>
            <a:lvl3pPr marL="1371600" marR="0" lvl="2" indent="-228600" algn="ctr">
              <a:lnSpc>
                <a:spcPct val="100000"/>
              </a:lnSpc>
              <a:spcBef>
                <a:spcPts val="400"/>
              </a:spcBef>
              <a:spcAft>
                <a:spcPts val="0"/>
              </a:spcAft>
              <a:buClr>
                <a:schemeClr val="accent1"/>
              </a:buClr>
              <a:buSzPts val="2000"/>
              <a:buFont typeface="Arial"/>
              <a:buNone/>
              <a:defRPr sz="2000" b="1" i="0" u="none" strike="noStrike" cap="none">
                <a:solidFill>
                  <a:schemeClr val="accent1"/>
                </a:solidFill>
                <a:latin typeface="Arial"/>
                <a:ea typeface="Arial"/>
                <a:cs typeface="Arial"/>
                <a:sym typeface="Arial"/>
              </a:defRPr>
            </a:lvl3pPr>
            <a:lvl4pPr marL="1828800" marR="0" lvl="3" indent="-228600" algn="ctr">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4pPr>
            <a:lvl5pPr marL="2286000" marR="0" lvl="4" indent="-228600" algn="ctr">
              <a:lnSpc>
                <a:spcPct val="100000"/>
              </a:lnSpc>
              <a:spcBef>
                <a:spcPts val="360"/>
              </a:spcBef>
              <a:spcAft>
                <a:spcPts val="0"/>
              </a:spcAft>
              <a:buClr>
                <a:schemeClr val="accent1"/>
              </a:buClr>
              <a:buSzPts val="1800"/>
              <a:buFont typeface="Arial"/>
              <a:buNone/>
              <a:defRPr sz="1800" b="1" i="0" u="none" strike="noStrike" cap="none">
                <a:solidFill>
                  <a:schemeClr val="accent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opulations">
  <p:cSld name="Populations">
    <p:spTree>
      <p:nvGrpSpPr>
        <p:cNvPr id="1" name="Shape 343"/>
        <p:cNvGrpSpPr/>
        <p:nvPr/>
      </p:nvGrpSpPr>
      <p:grpSpPr>
        <a:xfrm>
          <a:off x="0" y="0"/>
          <a:ext cx="0" cy="0"/>
          <a:chOff x="0" y="0"/>
          <a:chExt cx="0" cy="0"/>
        </a:xfrm>
      </p:grpSpPr>
      <p:sp>
        <p:nvSpPr>
          <p:cNvPr id="344" name="Google Shape;344;p70"/>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45" name="Google Shape;345;p70"/>
          <p:cNvSpPr/>
          <p:nvPr/>
        </p:nvSpPr>
        <p:spPr>
          <a:xfrm>
            <a:off x="0" y="0"/>
            <a:ext cx="9144000" cy="45948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6" name="Google Shape;346;p70"/>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7" name="Google Shape;347;p70"/>
          <p:cNvPicPr preferRelativeResize="0"/>
          <p:nvPr/>
        </p:nvPicPr>
        <p:blipFill rotWithShape="1">
          <a:blip r:embed="rId3">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munity">
  <p:cSld name="Community">
    <p:spTree>
      <p:nvGrpSpPr>
        <p:cNvPr id="1" name="Shape 348"/>
        <p:cNvGrpSpPr/>
        <p:nvPr/>
      </p:nvGrpSpPr>
      <p:grpSpPr>
        <a:xfrm>
          <a:off x="0" y="0"/>
          <a:ext cx="0" cy="0"/>
          <a:chOff x="0" y="0"/>
          <a:chExt cx="0" cy="0"/>
        </a:xfrm>
      </p:grpSpPr>
      <p:sp>
        <p:nvSpPr>
          <p:cNvPr id="349" name="Google Shape;349;p71"/>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50" name="Google Shape;350;p71"/>
          <p:cNvSpPr/>
          <p:nvPr/>
        </p:nvSpPr>
        <p:spPr>
          <a:xfrm>
            <a:off x="1" y="0"/>
            <a:ext cx="6035100" cy="45948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1" name="Google Shape;351;p71"/>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2" name="Google Shape;352;p71"/>
          <p:cNvPicPr preferRelativeResize="0"/>
          <p:nvPr/>
        </p:nvPicPr>
        <p:blipFill rotWithShape="1">
          <a:blip r:embed="rId3">
            <a:alphaModFix/>
          </a:blip>
          <a:srcRect/>
          <a:stretch/>
        </p:blipFill>
        <p:spPr>
          <a:xfrm>
            <a:off x="3539577" y="4762878"/>
            <a:ext cx="2064844" cy="21260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White Background 1 1" type="obj">
  <p:cSld name="OBJECT">
    <p:spTree>
      <p:nvGrpSpPr>
        <p:cNvPr id="1" name="Shape 353"/>
        <p:cNvGrpSpPr/>
        <p:nvPr/>
      </p:nvGrpSpPr>
      <p:grpSpPr>
        <a:xfrm>
          <a:off x="0" y="0"/>
          <a:ext cx="0" cy="0"/>
          <a:chOff x="0" y="0"/>
          <a:chExt cx="0" cy="0"/>
        </a:xfrm>
      </p:grpSpPr>
      <p:sp>
        <p:nvSpPr>
          <p:cNvPr id="354" name="Google Shape;354;p72"/>
          <p:cNvSpPr txBox="1">
            <a:spLocks noGrp="1"/>
          </p:cNvSpPr>
          <p:nvPr>
            <p:ph type="sldNum" idx="12"/>
          </p:nvPr>
        </p:nvSpPr>
        <p:spPr>
          <a:xfrm>
            <a:off x="8001000" y="4766309"/>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900"/>
              <a:buFont typeface="Arial"/>
              <a:buNone/>
              <a:defRPr/>
            </a:lvl1pPr>
            <a:lvl2pPr marL="0" marR="0" lvl="1" indent="0" algn="r">
              <a:lnSpc>
                <a:spcPct val="100000"/>
              </a:lnSpc>
              <a:spcBef>
                <a:spcPts val="0"/>
              </a:spcBef>
              <a:spcAft>
                <a:spcPts val="0"/>
              </a:spcAft>
              <a:buClr>
                <a:srgbClr val="FFFFFF"/>
              </a:buClr>
              <a:buSzPts val="900"/>
              <a:buFont typeface="Arial"/>
              <a:buNone/>
              <a:defRPr/>
            </a:lvl2pPr>
            <a:lvl3pPr marL="0" marR="0" lvl="2" indent="0" algn="r">
              <a:lnSpc>
                <a:spcPct val="100000"/>
              </a:lnSpc>
              <a:spcBef>
                <a:spcPts val="0"/>
              </a:spcBef>
              <a:spcAft>
                <a:spcPts val="0"/>
              </a:spcAft>
              <a:buClr>
                <a:srgbClr val="FFFFFF"/>
              </a:buClr>
              <a:buSzPts val="900"/>
              <a:buFont typeface="Arial"/>
              <a:buNone/>
              <a:defRPr/>
            </a:lvl3pPr>
            <a:lvl4pPr marL="0" marR="0" lvl="3" indent="0" algn="r">
              <a:lnSpc>
                <a:spcPct val="100000"/>
              </a:lnSpc>
              <a:spcBef>
                <a:spcPts val="0"/>
              </a:spcBef>
              <a:spcAft>
                <a:spcPts val="0"/>
              </a:spcAft>
              <a:buClr>
                <a:srgbClr val="FFFFFF"/>
              </a:buClr>
              <a:buSzPts val="900"/>
              <a:buFont typeface="Arial"/>
              <a:buNone/>
              <a:defRPr/>
            </a:lvl4pPr>
            <a:lvl5pPr marL="0" marR="0" lvl="4" indent="0" algn="r">
              <a:lnSpc>
                <a:spcPct val="100000"/>
              </a:lnSpc>
              <a:spcBef>
                <a:spcPts val="0"/>
              </a:spcBef>
              <a:spcAft>
                <a:spcPts val="0"/>
              </a:spcAft>
              <a:buClr>
                <a:srgbClr val="FFFFFF"/>
              </a:buClr>
              <a:buSzPts val="900"/>
              <a:buFont typeface="Arial"/>
              <a:buNone/>
              <a:defRPr/>
            </a:lvl5pPr>
            <a:lvl6pPr marL="0" marR="0" lvl="5" indent="0" algn="r">
              <a:lnSpc>
                <a:spcPct val="100000"/>
              </a:lnSpc>
              <a:spcBef>
                <a:spcPts val="0"/>
              </a:spcBef>
              <a:spcAft>
                <a:spcPts val="0"/>
              </a:spcAft>
              <a:buClr>
                <a:srgbClr val="FFFFFF"/>
              </a:buClr>
              <a:buSzPts val="900"/>
              <a:buFont typeface="Arial"/>
              <a:buNone/>
              <a:defRPr/>
            </a:lvl6pPr>
            <a:lvl7pPr marL="0" marR="0" lvl="6" indent="0" algn="r">
              <a:lnSpc>
                <a:spcPct val="100000"/>
              </a:lnSpc>
              <a:spcBef>
                <a:spcPts val="0"/>
              </a:spcBef>
              <a:spcAft>
                <a:spcPts val="0"/>
              </a:spcAft>
              <a:buClr>
                <a:srgbClr val="FFFFFF"/>
              </a:buClr>
              <a:buSzPts val="900"/>
              <a:buFont typeface="Arial"/>
              <a:buNone/>
              <a:defRPr/>
            </a:lvl7pPr>
            <a:lvl8pPr marL="0" marR="0" lvl="7" indent="0" algn="r">
              <a:lnSpc>
                <a:spcPct val="100000"/>
              </a:lnSpc>
              <a:spcBef>
                <a:spcPts val="0"/>
              </a:spcBef>
              <a:spcAft>
                <a:spcPts val="0"/>
              </a:spcAft>
              <a:buClr>
                <a:srgbClr val="FFFFFF"/>
              </a:buClr>
              <a:buSzPts val="900"/>
              <a:buFont typeface="Arial"/>
              <a:buNone/>
              <a:defRPr/>
            </a:lvl8pPr>
            <a:lvl9pPr marL="0" marR="0" lvl="8" indent="0" algn="r">
              <a:lnSpc>
                <a:spcPct val="100000"/>
              </a:lnSpc>
              <a:spcBef>
                <a:spcPts val="0"/>
              </a:spcBef>
              <a:spcAft>
                <a:spcPts val="0"/>
              </a:spcAft>
              <a:buClr>
                <a:srgbClr val="FFFFFF"/>
              </a:buClr>
              <a:buSzPts val="900"/>
              <a:buFont typeface="Arial"/>
              <a:buNone/>
              <a:defRPr/>
            </a:lvl9pPr>
          </a:lstStyle>
          <a:p>
            <a:pPr marL="0" lvl="0" indent="0" algn="r" rtl="0">
              <a:spcBef>
                <a:spcPts val="0"/>
              </a:spcBef>
              <a:spcAft>
                <a:spcPts val="0"/>
              </a:spcAft>
              <a:buNone/>
            </a:pPr>
            <a:fld id="{00000000-1234-1234-1234-123412341234}" type="slidenum">
              <a:rPr lang="en"/>
              <a:t>‹#›</a:t>
            </a:fld>
            <a:endParaRPr sz="9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2.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4.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image" Target="../media/image1.png"/><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sp>
        <p:nvSpPr>
          <p:cNvPr id="77" name="Google Shape;77;p19"/>
          <p:cNvSpPr/>
          <p:nvPr/>
        </p:nvSpPr>
        <p:spPr>
          <a:xfrm>
            <a:off x="0" y="4589494"/>
            <a:ext cx="9144000" cy="554100"/>
          </a:xfrm>
          <a:prstGeom prst="rect">
            <a:avLst/>
          </a:prstGeom>
          <a:solidFill>
            <a:schemeClr val="dk1"/>
          </a:solidFill>
          <a:ln>
            <a:noFill/>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78" name="Google Shape;78;p19"/>
          <p:cNvSpPr txBox="1">
            <a:spLocks noGrp="1"/>
          </p:cNvSpPr>
          <p:nvPr>
            <p:ph type="sldNum" idx="12"/>
          </p:nvPr>
        </p:nvSpPr>
        <p:spPr>
          <a:xfrm>
            <a:off x="8001000" y="4766310"/>
            <a:ext cx="6096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L="0" marR="0" lvl="1"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2pPr>
            <a:lvl3pPr marL="0" marR="0" lvl="2"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3pPr>
            <a:lvl4pPr marL="0" marR="0" lvl="3"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0" marR="0" lvl="4"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0" marR="0" lvl="5"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0" marR="0" lvl="6"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0" marR="0" lvl="7"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0" marR="0" lvl="8" indent="0" algn="r">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9" name="Google Shape;79;p19"/>
          <p:cNvPicPr preferRelativeResize="0"/>
          <p:nvPr/>
        </p:nvPicPr>
        <p:blipFill rotWithShape="1">
          <a:blip r:embed="rId8">
            <a:alphaModFix/>
          </a:blip>
          <a:srcRect/>
          <a:stretch/>
        </p:blipFill>
        <p:spPr>
          <a:xfrm>
            <a:off x="3539578" y="4759335"/>
            <a:ext cx="2064845" cy="21432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26"/>
          <p:cNvSpPr/>
          <p:nvPr/>
        </p:nvSpPr>
        <p:spPr>
          <a:xfrm>
            <a:off x="0" y="4589494"/>
            <a:ext cx="9144000" cy="554100"/>
          </a:xfrm>
          <a:prstGeom prst="rect">
            <a:avLst/>
          </a:prstGeom>
          <a:solidFill>
            <a:schemeClr val="dk1"/>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1" name="Google Shape;111;p26"/>
          <p:cNvSpPr txBox="1">
            <a:spLocks noGrp="1"/>
          </p:cNvSpPr>
          <p:nvPr>
            <p:ph type="sldNum" idx="12"/>
          </p:nvPr>
        </p:nvSpPr>
        <p:spPr>
          <a:xfrm>
            <a:off x="8001000" y="4766310"/>
            <a:ext cx="6096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1pPr>
            <a:lvl2pPr marL="0" marR="0" lvl="1"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2pPr>
            <a:lvl3pPr marL="0" marR="0" lvl="2"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3pPr>
            <a:lvl4pPr marL="0" marR="0" lvl="3"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4pPr>
            <a:lvl5pPr marL="0" marR="0" lvl="4"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5pPr>
            <a:lvl6pPr marL="0" marR="0" lvl="5"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6pPr>
            <a:lvl7pPr marL="0" marR="0" lvl="6"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7pPr>
            <a:lvl8pPr marL="0" marR="0" lvl="7"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8pPr>
            <a:lvl9pPr marL="0" marR="0" lvl="8" indent="0" algn="r">
              <a:spcBef>
                <a:spcPts val="0"/>
              </a:spcBef>
              <a:buClr>
                <a:schemeClr val="lt1"/>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2" name="Google Shape;112;p26"/>
          <p:cNvPicPr preferRelativeResize="0"/>
          <p:nvPr/>
        </p:nvPicPr>
        <p:blipFill rotWithShape="1">
          <a:blip r:embed="rId7">
            <a:alphaModFix/>
          </a:blip>
          <a:srcRect/>
          <a:stretch/>
        </p:blipFill>
        <p:spPr>
          <a:xfrm>
            <a:off x="3539578" y="4759335"/>
            <a:ext cx="2064845" cy="21432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
        <p:cNvGrpSpPr/>
        <p:nvPr/>
      </p:nvGrpSpPr>
      <p:grpSpPr>
        <a:xfrm>
          <a:off x="0" y="0"/>
          <a:ext cx="0" cy="0"/>
          <a:chOff x="0" y="0"/>
          <a:chExt cx="0" cy="0"/>
        </a:xfrm>
      </p:grpSpPr>
      <p:sp>
        <p:nvSpPr>
          <p:cNvPr id="142" name="Google Shape;142;p32"/>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43" name="Google Shape;143;p32"/>
          <p:cNvPicPr preferRelativeResize="0"/>
          <p:nvPr/>
        </p:nvPicPr>
        <p:blipFill rotWithShape="1">
          <a:blip r:embed="rId22">
            <a:alphaModFix/>
          </a:blip>
          <a:srcRect/>
          <a:stretch/>
        </p:blipFill>
        <p:spPr>
          <a:xfrm>
            <a:off x="3539577" y="4762878"/>
            <a:ext cx="2064844" cy="212604"/>
          </a:xfrm>
          <a:prstGeom prst="rect">
            <a:avLst/>
          </a:prstGeom>
          <a:noFill/>
          <a:ln>
            <a:noFill/>
          </a:ln>
        </p:spPr>
      </p:pic>
      <p:sp>
        <p:nvSpPr>
          <p:cNvPr id="144" name="Google Shape;144;p32"/>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900" b="0" i="0" u="none" strike="noStrike" cap="none">
                <a:solidFill>
                  <a:schemeClr val="lt1"/>
                </a:solidFill>
                <a:latin typeface="Arial"/>
                <a:ea typeface="Arial"/>
                <a:cs typeface="Arial"/>
                <a:sym typeface="Arial"/>
              </a:defRPr>
            </a:lvl1pPr>
            <a:lvl2pPr marL="0" marR="0" lvl="1" indent="0" algn="r">
              <a:spcBef>
                <a:spcPts val="0"/>
              </a:spcBef>
              <a:buNone/>
              <a:defRPr sz="900" b="0" i="0" u="none" strike="noStrike" cap="none">
                <a:solidFill>
                  <a:schemeClr val="lt1"/>
                </a:solidFill>
                <a:latin typeface="Arial"/>
                <a:ea typeface="Arial"/>
                <a:cs typeface="Arial"/>
                <a:sym typeface="Arial"/>
              </a:defRPr>
            </a:lvl2pPr>
            <a:lvl3pPr marL="0" marR="0" lvl="2" indent="0" algn="r">
              <a:spcBef>
                <a:spcPts val="0"/>
              </a:spcBef>
              <a:buNone/>
              <a:defRPr sz="900" b="0" i="0" u="none" strike="noStrike" cap="none">
                <a:solidFill>
                  <a:schemeClr val="lt1"/>
                </a:solidFill>
                <a:latin typeface="Arial"/>
                <a:ea typeface="Arial"/>
                <a:cs typeface="Arial"/>
                <a:sym typeface="Arial"/>
              </a:defRPr>
            </a:lvl3pPr>
            <a:lvl4pPr marL="0" marR="0" lvl="3" indent="0" algn="r">
              <a:spcBef>
                <a:spcPts val="0"/>
              </a:spcBef>
              <a:buNone/>
              <a:defRPr sz="900" b="0" i="0" u="none" strike="noStrike" cap="none">
                <a:solidFill>
                  <a:schemeClr val="lt1"/>
                </a:solidFill>
                <a:latin typeface="Arial"/>
                <a:ea typeface="Arial"/>
                <a:cs typeface="Arial"/>
                <a:sym typeface="Arial"/>
              </a:defRPr>
            </a:lvl4pPr>
            <a:lvl5pPr marL="0" marR="0" lvl="4" indent="0" algn="r">
              <a:spcBef>
                <a:spcPts val="0"/>
              </a:spcBef>
              <a:buNone/>
              <a:defRPr sz="900" b="0" i="0" u="none" strike="noStrike" cap="none">
                <a:solidFill>
                  <a:schemeClr val="lt1"/>
                </a:solidFill>
                <a:latin typeface="Arial"/>
                <a:ea typeface="Arial"/>
                <a:cs typeface="Arial"/>
                <a:sym typeface="Arial"/>
              </a:defRPr>
            </a:lvl5pPr>
            <a:lvl6pPr marL="0" marR="0" lvl="5" indent="0" algn="r">
              <a:spcBef>
                <a:spcPts val="0"/>
              </a:spcBef>
              <a:buNone/>
              <a:defRPr sz="900" b="0" i="0" u="none" strike="noStrike" cap="none">
                <a:solidFill>
                  <a:schemeClr val="lt1"/>
                </a:solidFill>
                <a:latin typeface="Arial"/>
                <a:ea typeface="Arial"/>
                <a:cs typeface="Arial"/>
                <a:sym typeface="Arial"/>
              </a:defRPr>
            </a:lvl6pPr>
            <a:lvl7pPr marL="0" marR="0" lvl="6" indent="0" algn="r">
              <a:spcBef>
                <a:spcPts val="0"/>
              </a:spcBef>
              <a:buNone/>
              <a:defRPr sz="900" b="0" i="0" u="none" strike="noStrike" cap="none">
                <a:solidFill>
                  <a:schemeClr val="lt1"/>
                </a:solidFill>
                <a:latin typeface="Arial"/>
                <a:ea typeface="Arial"/>
                <a:cs typeface="Arial"/>
                <a:sym typeface="Arial"/>
              </a:defRPr>
            </a:lvl7pPr>
            <a:lvl8pPr marL="0" marR="0" lvl="7" indent="0" algn="r">
              <a:spcBef>
                <a:spcPts val="0"/>
              </a:spcBef>
              <a:buNone/>
              <a:defRPr sz="900" b="0" i="0" u="none" strike="noStrike" cap="none">
                <a:solidFill>
                  <a:schemeClr val="lt1"/>
                </a:solidFill>
                <a:latin typeface="Arial"/>
                <a:ea typeface="Arial"/>
                <a:cs typeface="Arial"/>
                <a:sym typeface="Arial"/>
              </a:defRPr>
            </a:lvl8pPr>
            <a:lvl9pPr marL="0" marR="0" lvl="8" indent="0" algn="r">
              <a:spcBef>
                <a:spcPts val="0"/>
              </a:spcBef>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p53"/>
          <p:cNvSpPr/>
          <p:nvPr/>
        </p:nvSpPr>
        <p:spPr>
          <a:xfrm>
            <a:off x="0" y="4594860"/>
            <a:ext cx="9144000" cy="548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51" name="Google Shape;251;p53"/>
          <p:cNvPicPr preferRelativeResize="0"/>
          <p:nvPr/>
        </p:nvPicPr>
        <p:blipFill rotWithShape="1">
          <a:blip r:embed="rId21">
            <a:alphaModFix/>
          </a:blip>
          <a:srcRect/>
          <a:stretch/>
        </p:blipFill>
        <p:spPr>
          <a:xfrm>
            <a:off x="3539577" y="4762878"/>
            <a:ext cx="2064844" cy="212604"/>
          </a:xfrm>
          <a:prstGeom prst="rect">
            <a:avLst/>
          </a:prstGeom>
          <a:noFill/>
          <a:ln>
            <a:noFill/>
          </a:ln>
        </p:spPr>
      </p:pic>
      <p:sp>
        <p:nvSpPr>
          <p:cNvPr id="252" name="Google Shape;252;p53"/>
          <p:cNvSpPr txBox="1">
            <a:spLocks noGrp="1"/>
          </p:cNvSpPr>
          <p:nvPr>
            <p:ph type="sldNum" idx="12"/>
          </p:nvPr>
        </p:nvSpPr>
        <p:spPr>
          <a:xfrm>
            <a:off x="8001000" y="4766310"/>
            <a:ext cx="609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52.png"/><Relationship Id="rId5" Type="http://schemas.openxmlformats.org/officeDocument/2006/relationships/image" Target="../media/image54.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5.xml"/><Relationship Id="rId1" Type="http://schemas.openxmlformats.org/officeDocument/2006/relationships/slideLayout" Target="../slideLayouts/slideLayout56.xml"/><Relationship Id="rId5" Type="http://schemas.openxmlformats.org/officeDocument/2006/relationships/image" Target="../media/image6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56.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7.pn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8.xml"/><Relationship Id="rId1" Type="http://schemas.openxmlformats.org/officeDocument/2006/relationships/slideLayout" Target="../slideLayouts/slideLayout4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notesSlide" Target="../notesSlides/notesSlide20.xml"/><Relationship Id="rId1" Type="http://schemas.openxmlformats.org/officeDocument/2006/relationships/slideLayout" Target="../slideLayouts/slideLayout48.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 Id="rId9"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84.jpg"/></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41.xml"/><Relationship Id="rId5" Type="http://schemas.openxmlformats.org/officeDocument/2006/relationships/image" Target="../media/image37.png"/><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A2366"/>
        </a:solidFill>
        <a:effectLst/>
      </p:bgPr>
    </p:bg>
    <p:spTree>
      <p:nvGrpSpPr>
        <p:cNvPr id="1" name="Shape 359"/>
        <p:cNvGrpSpPr/>
        <p:nvPr/>
      </p:nvGrpSpPr>
      <p:grpSpPr>
        <a:xfrm>
          <a:off x="0" y="0"/>
          <a:ext cx="0" cy="0"/>
          <a:chOff x="0" y="0"/>
          <a:chExt cx="0" cy="0"/>
        </a:xfrm>
      </p:grpSpPr>
      <p:pic>
        <p:nvPicPr>
          <p:cNvPr id="360" name="Google Shape;360;p73" title="iStock-1173289996.jpg"/>
          <p:cNvPicPr preferRelativeResize="0"/>
          <p:nvPr/>
        </p:nvPicPr>
        <p:blipFill rotWithShape="1">
          <a:blip r:embed="rId3">
            <a:alphaModFix/>
          </a:blip>
          <a:srcRect l="-9900" r="9900"/>
          <a:stretch/>
        </p:blipFill>
        <p:spPr>
          <a:xfrm>
            <a:off x="1426858" y="-7650"/>
            <a:ext cx="7717135" cy="5143501"/>
          </a:xfrm>
          <a:prstGeom prst="rect">
            <a:avLst/>
          </a:prstGeom>
          <a:noFill/>
          <a:ln>
            <a:noFill/>
          </a:ln>
        </p:spPr>
      </p:pic>
      <p:sp>
        <p:nvSpPr>
          <p:cNvPr id="361" name="Google Shape;361;p73"/>
          <p:cNvSpPr/>
          <p:nvPr/>
        </p:nvSpPr>
        <p:spPr>
          <a:xfrm>
            <a:off x="4056625" y="-7650"/>
            <a:ext cx="5087400" cy="5143500"/>
          </a:xfrm>
          <a:prstGeom prst="rect">
            <a:avLst/>
          </a:prstGeom>
          <a:solidFill>
            <a:srgbClr val="4A2366">
              <a:alpha val="696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62" name="Google Shape;362;p73" title="Purpleshape.png"/>
          <p:cNvPicPr preferRelativeResize="0"/>
          <p:nvPr/>
        </p:nvPicPr>
        <p:blipFill>
          <a:blip r:embed="rId4">
            <a:alphaModFix/>
          </a:blip>
          <a:stretch>
            <a:fillRect/>
          </a:stretch>
        </p:blipFill>
        <p:spPr>
          <a:xfrm>
            <a:off x="0" y="-7650"/>
            <a:ext cx="6288901" cy="5193074"/>
          </a:xfrm>
          <a:prstGeom prst="rect">
            <a:avLst/>
          </a:prstGeom>
          <a:noFill/>
          <a:ln>
            <a:noFill/>
          </a:ln>
        </p:spPr>
      </p:pic>
      <p:pic>
        <p:nvPicPr>
          <p:cNvPr id="363" name="Google Shape;363;p73"/>
          <p:cNvPicPr preferRelativeResize="0"/>
          <p:nvPr/>
        </p:nvPicPr>
        <p:blipFill>
          <a:blip r:embed="rId5">
            <a:alphaModFix/>
          </a:blip>
          <a:stretch>
            <a:fillRect/>
          </a:stretch>
        </p:blipFill>
        <p:spPr>
          <a:xfrm>
            <a:off x="8141694" y="4372296"/>
            <a:ext cx="542594" cy="542612"/>
          </a:xfrm>
          <a:prstGeom prst="rect">
            <a:avLst/>
          </a:prstGeom>
          <a:noFill/>
          <a:ln>
            <a:noFill/>
          </a:ln>
        </p:spPr>
      </p:pic>
      <p:sp>
        <p:nvSpPr>
          <p:cNvPr id="364" name="Google Shape;364;p73"/>
          <p:cNvSpPr txBox="1"/>
          <p:nvPr/>
        </p:nvSpPr>
        <p:spPr>
          <a:xfrm>
            <a:off x="6644300" y="4514300"/>
            <a:ext cx="1408800" cy="2586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1300" i="0" u="none" strike="noStrike" cap="none">
                <a:solidFill>
                  <a:schemeClr val="lt1"/>
                </a:solidFill>
              </a:rPr>
              <a:t>www.alz.org/hello</a:t>
            </a:r>
            <a:endParaRPr sz="1300" i="0" u="none" strike="noStrike" cap="none">
              <a:solidFill>
                <a:schemeClr val="lt1"/>
              </a:solidFill>
            </a:endParaRPr>
          </a:p>
        </p:txBody>
      </p:sp>
      <p:pic>
        <p:nvPicPr>
          <p:cNvPr id="365" name="Google Shape;365;p73" title="alz-stacked-white-rgb.png"/>
          <p:cNvPicPr preferRelativeResize="0"/>
          <p:nvPr/>
        </p:nvPicPr>
        <p:blipFill rotWithShape="1">
          <a:blip r:embed="rId6">
            <a:alphaModFix/>
          </a:blip>
          <a:srcRect l="8667"/>
          <a:stretch/>
        </p:blipFill>
        <p:spPr>
          <a:xfrm>
            <a:off x="459700" y="399388"/>
            <a:ext cx="2300400" cy="571400"/>
          </a:xfrm>
          <a:prstGeom prst="rect">
            <a:avLst/>
          </a:prstGeom>
          <a:noFill/>
          <a:ln>
            <a:noFill/>
          </a:ln>
        </p:spPr>
      </p:pic>
      <p:sp>
        <p:nvSpPr>
          <p:cNvPr id="366" name="Google Shape;366;p73"/>
          <p:cNvSpPr txBox="1"/>
          <p:nvPr/>
        </p:nvSpPr>
        <p:spPr>
          <a:xfrm>
            <a:off x="525700" y="1391200"/>
            <a:ext cx="7112400" cy="3338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4000">
                <a:solidFill>
                  <a:schemeClr val="lt1"/>
                </a:solidFill>
              </a:rPr>
              <a:t>Supporting</a:t>
            </a:r>
            <a:endParaRPr sz="4000">
              <a:solidFill>
                <a:schemeClr val="lt1"/>
              </a:solidFill>
            </a:endParaRPr>
          </a:p>
          <a:p>
            <a:pPr marL="0" lvl="0" indent="0" algn="l" rtl="0">
              <a:lnSpc>
                <a:spcPct val="100000"/>
              </a:lnSpc>
              <a:spcBef>
                <a:spcPts val="0"/>
              </a:spcBef>
              <a:spcAft>
                <a:spcPts val="0"/>
              </a:spcAft>
              <a:buNone/>
            </a:pPr>
            <a:r>
              <a:rPr lang="en" sz="4000" b="1">
                <a:solidFill>
                  <a:srgbClr val="5DBDA7"/>
                </a:solidFill>
              </a:rPr>
              <a:t>Brain Health</a:t>
            </a:r>
            <a:r>
              <a:rPr lang="en" sz="4000">
                <a:solidFill>
                  <a:schemeClr val="lt1"/>
                </a:solidFill>
              </a:rPr>
              <a:t> in</a:t>
            </a:r>
            <a:endParaRPr sz="4000">
              <a:solidFill>
                <a:schemeClr val="lt1"/>
              </a:solidFill>
            </a:endParaRPr>
          </a:p>
          <a:p>
            <a:pPr marL="0" lvl="0" indent="0" algn="l" rtl="0">
              <a:lnSpc>
                <a:spcPct val="100000"/>
              </a:lnSpc>
              <a:spcBef>
                <a:spcPts val="0"/>
              </a:spcBef>
              <a:spcAft>
                <a:spcPts val="0"/>
              </a:spcAft>
              <a:buNone/>
            </a:pPr>
            <a:r>
              <a:rPr lang="en" sz="4000">
                <a:solidFill>
                  <a:schemeClr val="lt1"/>
                </a:solidFill>
              </a:rPr>
              <a:t>Our Community</a:t>
            </a:r>
            <a:endParaRPr sz="40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grpSp>
        <p:nvGrpSpPr>
          <p:cNvPr id="492" name="Google Shape;492;p82"/>
          <p:cNvGrpSpPr/>
          <p:nvPr/>
        </p:nvGrpSpPr>
        <p:grpSpPr>
          <a:xfrm>
            <a:off x="5953550" y="0"/>
            <a:ext cx="3190400" cy="4595300"/>
            <a:chOff x="5953550" y="0"/>
            <a:chExt cx="3190400" cy="4595300"/>
          </a:xfrm>
        </p:grpSpPr>
        <p:pic>
          <p:nvPicPr>
            <p:cNvPr id="493" name="Google Shape;493;p82" title="iStock-960053158.jpg"/>
            <p:cNvPicPr preferRelativeResize="0"/>
            <p:nvPr/>
          </p:nvPicPr>
          <p:blipFill rotWithShape="1">
            <a:blip r:embed="rId3">
              <a:alphaModFix/>
            </a:blip>
            <a:srcRect l="52151" t="9617" r="11948"/>
            <a:stretch/>
          </p:blipFill>
          <p:spPr>
            <a:xfrm flipH="1">
              <a:off x="6403798" y="0"/>
              <a:ext cx="2740152" cy="4591051"/>
            </a:xfrm>
            <a:prstGeom prst="rect">
              <a:avLst/>
            </a:prstGeom>
            <a:noFill/>
            <a:ln>
              <a:noFill/>
            </a:ln>
          </p:spPr>
        </p:pic>
        <p:pic>
          <p:nvPicPr>
            <p:cNvPr id="494" name="Google Shape;494;p82" title="tealshape.png"/>
            <p:cNvPicPr preferRelativeResize="0"/>
            <p:nvPr/>
          </p:nvPicPr>
          <p:blipFill rotWithShape="1">
            <a:blip r:embed="rId4">
              <a:alphaModFix/>
            </a:blip>
            <a:srcRect l="45593" t="416" b="495"/>
            <a:stretch/>
          </p:blipFill>
          <p:spPr>
            <a:xfrm rot="10800000" flipH="1">
              <a:off x="5953550" y="0"/>
              <a:ext cx="1345777" cy="4595300"/>
            </a:xfrm>
            <a:prstGeom prst="rect">
              <a:avLst/>
            </a:prstGeom>
            <a:noFill/>
            <a:ln>
              <a:noFill/>
            </a:ln>
          </p:spPr>
        </p:pic>
      </p:grpSp>
      <p:sp>
        <p:nvSpPr>
          <p:cNvPr id="495" name="Google Shape;495;p82"/>
          <p:cNvSpPr/>
          <p:nvPr/>
        </p:nvSpPr>
        <p:spPr>
          <a:xfrm>
            <a:off x="6776050" y="4847094"/>
            <a:ext cx="2367900" cy="296400"/>
          </a:xfrm>
          <a:prstGeom prst="rect">
            <a:avLst/>
          </a:prstGeom>
          <a:solidFill>
            <a:srgbClr val="4A0C6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496" name="Google Shape;496;p82"/>
          <p:cNvSpPr txBox="1"/>
          <p:nvPr/>
        </p:nvSpPr>
        <p:spPr>
          <a:xfrm>
            <a:off x="8497497" y="4901294"/>
            <a:ext cx="604200" cy="1923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F1F2F2"/>
              </a:buClr>
              <a:buSzPts val="800"/>
              <a:buFont typeface="Arial"/>
              <a:buNone/>
            </a:pPr>
            <a:fld id="{00000000-1234-1234-1234-123412341234}" type="slidenum">
              <a:rPr lang="en" sz="800" b="0" i="0" u="none" strike="noStrike" cap="none">
                <a:solidFill>
                  <a:srgbClr val="F1F2F2"/>
                </a:solidFill>
                <a:latin typeface="Arial"/>
                <a:ea typeface="Arial"/>
                <a:cs typeface="Arial"/>
                <a:sym typeface="Arial"/>
              </a:rPr>
              <a:t>10</a:t>
            </a:fld>
            <a:endParaRPr sz="800" b="0" i="0" u="none" strike="noStrike" cap="none">
              <a:solidFill>
                <a:srgbClr val="F1F2F2"/>
              </a:solidFill>
              <a:latin typeface="Arial"/>
              <a:ea typeface="Arial"/>
              <a:cs typeface="Arial"/>
              <a:sym typeface="Arial"/>
            </a:endParaRPr>
          </a:p>
        </p:txBody>
      </p:sp>
      <p:sp>
        <p:nvSpPr>
          <p:cNvPr id="497" name="Google Shape;497;p82"/>
          <p:cNvSpPr txBox="1"/>
          <p:nvPr/>
        </p:nvSpPr>
        <p:spPr>
          <a:xfrm>
            <a:off x="2293375" y="2429975"/>
            <a:ext cx="4090800" cy="1758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a:solidFill>
                  <a:schemeClr val="dk1"/>
                </a:solidFill>
              </a:rPr>
              <a:t>Eat Right</a:t>
            </a:r>
            <a:endParaRPr>
              <a:solidFill>
                <a:schemeClr val="dk1"/>
              </a:solidFill>
            </a:endParaRPr>
          </a:p>
          <a:p>
            <a:pPr marL="0" marR="0" lvl="0" indent="0" algn="l" rtl="0">
              <a:lnSpc>
                <a:spcPct val="100000"/>
              </a:lnSpc>
              <a:spcBef>
                <a:spcPts val="300"/>
              </a:spcBef>
              <a:spcAft>
                <a:spcPts val="0"/>
              </a:spcAft>
              <a:buClr>
                <a:srgbClr val="000000"/>
              </a:buClr>
              <a:buSzPts val="100"/>
              <a:buFont typeface="Arial"/>
              <a:buNone/>
            </a:pPr>
            <a:endParaRPr sz="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4A0D66"/>
              </a:buClr>
              <a:buSzPts val="1200"/>
              <a:buFont typeface="Arial"/>
              <a:buNone/>
            </a:pPr>
            <a:r>
              <a:rPr lang="en" b="0" i="0" u="none" strike="noStrike" cap="none">
                <a:solidFill>
                  <a:schemeClr val="dk1"/>
                </a:solidFill>
                <a:latin typeface="Arial"/>
                <a:ea typeface="Arial"/>
                <a:cs typeface="Arial"/>
                <a:sym typeface="Arial"/>
              </a:rPr>
              <a:t>Eating healthier foods can help reduce your risk of cognitive decline. This includes more vegetables and leaner meats/proteins, along with foods that are less processed and lower in fat. Choose healthier meals and snacks that you enjoy and are available to you. </a:t>
            </a:r>
            <a:endParaRPr b="0" i="0" u="none" strike="noStrike" cap="none">
              <a:solidFill>
                <a:schemeClr val="dk1"/>
              </a:solidFill>
              <a:latin typeface="Arial"/>
              <a:ea typeface="Arial"/>
              <a:cs typeface="Arial"/>
              <a:sym typeface="Arial"/>
            </a:endParaRPr>
          </a:p>
        </p:txBody>
      </p:sp>
      <p:sp>
        <p:nvSpPr>
          <p:cNvPr id="498" name="Google Shape;498;p82"/>
          <p:cNvSpPr txBox="1"/>
          <p:nvPr/>
        </p:nvSpPr>
        <p:spPr>
          <a:xfrm>
            <a:off x="534750" y="578875"/>
            <a:ext cx="4405800" cy="1581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a:solidFill>
                  <a:schemeClr val="dk1"/>
                </a:solidFill>
              </a:rPr>
              <a:t>Get Moving</a:t>
            </a:r>
            <a:endParaRPr>
              <a:solidFill>
                <a:schemeClr val="dk1"/>
              </a:solidFill>
            </a:endParaRPr>
          </a:p>
          <a:p>
            <a:pPr marL="0" marR="0" lvl="0" indent="0" algn="l" rtl="0">
              <a:lnSpc>
                <a:spcPct val="100000"/>
              </a:lnSpc>
              <a:spcBef>
                <a:spcPts val="300"/>
              </a:spcBef>
              <a:spcAft>
                <a:spcPts val="0"/>
              </a:spcAft>
              <a:buClr>
                <a:srgbClr val="000000"/>
              </a:buClr>
              <a:buSzPts val="100"/>
              <a:buFont typeface="Arial"/>
              <a:buNone/>
            </a:pPr>
            <a:endParaRPr sz="100" b="0" i="0" u="none" strike="noStrike" cap="none">
              <a:solidFill>
                <a:schemeClr val="dk1"/>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200"/>
              <a:buFont typeface="Arial"/>
              <a:buNone/>
            </a:pPr>
            <a:r>
              <a:rPr lang="en" b="0" i="0" u="none" strike="noStrike" cap="none">
                <a:solidFill>
                  <a:schemeClr val="dk1"/>
                </a:solidFill>
                <a:latin typeface="Arial"/>
                <a:ea typeface="Arial"/>
                <a:cs typeface="Arial"/>
                <a:sym typeface="Arial"/>
              </a:rPr>
              <a:t>Engage in regular physical activity. This includes activities that raise your heart rate and increase blood flow to the brain and body. Find ways to build more movement into your day - walking, dancing, gardening - whatever works for you!</a:t>
            </a:r>
            <a:endParaRPr sz="1600" b="0" i="0" u="none" strike="noStrike" cap="none">
              <a:solidFill>
                <a:schemeClr val="dk1"/>
              </a:solidFill>
              <a:latin typeface="Arial"/>
              <a:ea typeface="Arial"/>
              <a:cs typeface="Arial"/>
              <a:sym typeface="Arial"/>
            </a:endParaRPr>
          </a:p>
        </p:txBody>
      </p:sp>
      <p:pic>
        <p:nvPicPr>
          <p:cNvPr id="499" name="Google Shape;499;p82"/>
          <p:cNvPicPr preferRelativeResize="0"/>
          <p:nvPr/>
        </p:nvPicPr>
        <p:blipFill rotWithShape="1">
          <a:blip r:embed="rId5">
            <a:alphaModFix/>
          </a:blip>
          <a:srcRect/>
          <a:stretch/>
        </p:blipFill>
        <p:spPr>
          <a:xfrm>
            <a:off x="5022054" y="410113"/>
            <a:ext cx="1790231" cy="1790221"/>
          </a:xfrm>
          <a:prstGeom prst="rect">
            <a:avLst/>
          </a:prstGeom>
          <a:noFill/>
          <a:ln>
            <a:noFill/>
          </a:ln>
        </p:spPr>
      </p:pic>
      <p:pic>
        <p:nvPicPr>
          <p:cNvPr id="500" name="Google Shape;500;p82"/>
          <p:cNvPicPr preferRelativeResize="0"/>
          <p:nvPr/>
        </p:nvPicPr>
        <p:blipFill rotWithShape="1">
          <a:blip r:embed="rId6">
            <a:alphaModFix/>
          </a:blip>
          <a:srcRect/>
          <a:stretch/>
        </p:blipFill>
        <p:spPr>
          <a:xfrm>
            <a:off x="510605" y="2314358"/>
            <a:ext cx="1648688" cy="16486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grpSp>
        <p:nvGrpSpPr>
          <p:cNvPr id="506" name="Google Shape;506;p83"/>
          <p:cNvGrpSpPr/>
          <p:nvPr/>
        </p:nvGrpSpPr>
        <p:grpSpPr>
          <a:xfrm>
            <a:off x="0" y="0"/>
            <a:ext cx="3190401" cy="4591051"/>
            <a:chOff x="0" y="0"/>
            <a:chExt cx="3190401" cy="4591051"/>
          </a:xfrm>
        </p:grpSpPr>
        <p:pic>
          <p:nvPicPr>
            <p:cNvPr id="507" name="Google Shape;507;p83" title="2018_ALZcare_Hinsdale_JasonBrown1150.jpg"/>
            <p:cNvPicPr preferRelativeResize="0"/>
            <p:nvPr/>
          </p:nvPicPr>
          <p:blipFill rotWithShape="1">
            <a:blip r:embed="rId3">
              <a:alphaModFix/>
            </a:blip>
            <a:srcRect l="19964" r="40140"/>
            <a:stretch/>
          </p:blipFill>
          <p:spPr>
            <a:xfrm>
              <a:off x="0" y="0"/>
              <a:ext cx="2740152" cy="4591051"/>
            </a:xfrm>
            <a:prstGeom prst="rect">
              <a:avLst/>
            </a:prstGeom>
            <a:noFill/>
            <a:ln>
              <a:noFill/>
            </a:ln>
          </p:spPr>
        </p:pic>
        <p:pic>
          <p:nvPicPr>
            <p:cNvPr id="508" name="Google Shape;508;p83" title="tealshape.png"/>
            <p:cNvPicPr preferRelativeResize="0"/>
            <p:nvPr/>
          </p:nvPicPr>
          <p:blipFill rotWithShape="1">
            <a:blip r:embed="rId4">
              <a:alphaModFix/>
            </a:blip>
            <a:srcRect l="45593" t="416" b="495"/>
            <a:stretch/>
          </p:blipFill>
          <p:spPr>
            <a:xfrm flipH="1">
              <a:off x="1844625" y="3376"/>
              <a:ext cx="1345777" cy="4584274"/>
            </a:xfrm>
            <a:prstGeom prst="rect">
              <a:avLst/>
            </a:prstGeom>
            <a:noFill/>
            <a:ln>
              <a:noFill/>
            </a:ln>
          </p:spPr>
        </p:pic>
      </p:grpSp>
      <p:sp>
        <p:nvSpPr>
          <p:cNvPr id="509" name="Google Shape;509;p83"/>
          <p:cNvSpPr/>
          <p:nvPr/>
        </p:nvSpPr>
        <p:spPr>
          <a:xfrm>
            <a:off x="6776050" y="4847094"/>
            <a:ext cx="2367900" cy="296400"/>
          </a:xfrm>
          <a:prstGeom prst="rect">
            <a:avLst/>
          </a:prstGeom>
          <a:solidFill>
            <a:srgbClr val="4A0C6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510" name="Google Shape;510;p83"/>
          <p:cNvSpPr txBox="1"/>
          <p:nvPr/>
        </p:nvSpPr>
        <p:spPr>
          <a:xfrm>
            <a:off x="8497497" y="4901294"/>
            <a:ext cx="604200" cy="1923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F1F2F2"/>
              </a:buClr>
              <a:buSzPts val="800"/>
              <a:buFont typeface="Arial"/>
              <a:buNone/>
            </a:pPr>
            <a:fld id="{00000000-1234-1234-1234-123412341234}" type="slidenum">
              <a:rPr lang="en" sz="800" b="0" i="0" u="none" strike="noStrike" cap="none">
                <a:solidFill>
                  <a:srgbClr val="F1F2F2"/>
                </a:solidFill>
                <a:latin typeface="Arial"/>
                <a:ea typeface="Arial"/>
                <a:cs typeface="Arial"/>
                <a:sym typeface="Arial"/>
              </a:rPr>
              <a:t>11</a:t>
            </a:fld>
            <a:endParaRPr sz="800" b="0" i="0" u="none" strike="noStrike" cap="none">
              <a:solidFill>
                <a:srgbClr val="F1F2F2"/>
              </a:solidFill>
              <a:latin typeface="Arial"/>
              <a:ea typeface="Arial"/>
              <a:cs typeface="Arial"/>
              <a:sym typeface="Arial"/>
            </a:endParaRPr>
          </a:p>
        </p:txBody>
      </p:sp>
      <p:sp>
        <p:nvSpPr>
          <p:cNvPr id="511" name="Google Shape;511;p83"/>
          <p:cNvSpPr txBox="1"/>
          <p:nvPr/>
        </p:nvSpPr>
        <p:spPr>
          <a:xfrm>
            <a:off x="4316518" y="661208"/>
            <a:ext cx="4254300" cy="1327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a:solidFill>
                  <a:schemeClr val="dk1"/>
                </a:solidFill>
              </a:rPr>
              <a:t>Maintain A Healthy Weight</a:t>
            </a:r>
            <a:endParaRPr>
              <a:solidFill>
                <a:schemeClr val="dk1"/>
              </a:solidFill>
            </a:endParaRPr>
          </a:p>
          <a:p>
            <a:pPr marL="0" marR="0" lvl="0" indent="0" algn="l" rtl="0">
              <a:lnSpc>
                <a:spcPct val="100000"/>
              </a:lnSpc>
              <a:spcBef>
                <a:spcPts val="300"/>
              </a:spcBef>
              <a:spcAft>
                <a:spcPts val="0"/>
              </a:spcAft>
              <a:buClr>
                <a:srgbClr val="000000"/>
              </a:buClr>
              <a:buSzPts val="100"/>
              <a:buFont typeface="Arial"/>
              <a:buNone/>
            </a:pPr>
            <a:endParaRPr sz="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4A0D66"/>
              </a:buClr>
              <a:buSzPts val="1200"/>
              <a:buFont typeface="Arial"/>
              <a:buNone/>
            </a:pPr>
            <a:r>
              <a:rPr lang="en" b="0" i="0" u="none" strike="noStrike" cap="none">
                <a:solidFill>
                  <a:schemeClr val="dk1"/>
                </a:solidFill>
                <a:latin typeface="Arial"/>
                <a:ea typeface="Arial"/>
                <a:cs typeface="Arial"/>
                <a:sym typeface="Arial"/>
              </a:rPr>
              <a:t>Talk to your health care provider about the weight that is healthy for you. Other healthy habits on this list - eating right, physical activity and sleep - can help with maintaining a healthy weight. </a:t>
            </a:r>
            <a:endParaRPr b="0" i="0" u="none" strike="noStrike" cap="none">
              <a:solidFill>
                <a:schemeClr val="dk1"/>
              </a:solidFill>
              <a:latin typeface="Arial"/>
              <a:ea typeface="Arial"/>
              <a:cs typeface="Arial"/>
              <a:sym typeface="Arial"/>
            </a:endParaRPr>
          </a:p>
        </p:txBody>
      </p:sp>
      <p:sp>
        <p:nvSpPr>
          <p:cNvPr id="512" name="Google Shape;512;p83"/>
          <p:cNvSpPr txBox="1"/>
          <p:nvPr/>
        </p:nvSpPr>
        <p:spPr>
          <a:xfrm>
            <a:off x="2673625" y="2445475"/>
            <a:ext cx="4496700" cy="1543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a:solidFill>
                  <a:schemeClr val="dk1"/>
                </a:solidFill>
              </a:rPr>
              <a:t>Sleep Well</a:t>
            </a:r>
            <a:endParaRPr>
              <a:solidFill>
                <a:schemeClr val="dk1"/>
              </a:solidFill>
            </a:endParaRPr>
          </a:p>
          <a:p>
            <a:pPr marL="0" marR="0" lvl="0" indent="0" algn="l" rtl="0">
              <a:lnSpc>
                <a:spcPct val="100000"/>
              </a:lnSpc>
              <a:spcBef>
                <a:spcPts val="300"/>
              </a:spcBef>
              <a:spcAft>
                <a:spcPts val="0"/>
              </a:spcAft>
              <a:buClr>
                <a:srgbClr val="000000"/>
              </a:buClr>
              <a:buSzPts val="100"/>
              <a:buFont typeface="Arial"/>
              <a:buNone/>
            </a:pPr>
            <a:endParaRPr sz="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b="0" i="0" u="none" strike="noStrike" cap="none">
                <a:solidFill>
                  <a:schemeClr val="dk1"/>
                </a:solidFill>
                <a:latin typeface="Arial"/>
                <a:ea typeface="Arial"/>
                <a:cs typeface="Arial"/>
                <a:sym typeface="Arial"/>
              </a:rPr>
              <a:t>Good quality sleep is important for brain health. Stay off screens before bed and make your sleep space as comfortable as possible. Do all you can to minimize disruptions. If you have any sleep-related problems, such as sleep apnea, talk to a health care provider.  </a:t>
            </a:r>
            <a:endParaRPr b="0" i="0" u="none" strike="noStrike" cap="none">
              <a:solidFill>
                <a:schemeClr val="dk1"/>
              </a:solidFill>
              <a:latin typeface="Arial"/>
              <a:ea typeface="Arial"/>
              <a:cs typeface="Arial"/>
              <a:sym typeface="Arial"/>
            </a:endParaRPr>
          </a:p>
        </p:txBody>
      </p:sp>
      <p:pic>
        <p:nvPicPr>
          <p:cNvPr id="513" name="Google Shape;513;p83"/>
          <p:cNvPicPr preferRelativeResize="0"/>
          <p:nvPr/>
        </p:nvPicPr>
        <p:blipFill rotWithShape="1">
          <a:blip r:embed="rId5">
            <a:alphaModFix/>
          </a:blip>
          <a:srcRect/>
          <a:stretch/>
        </p:blipFill>
        <p:spPr>
          <a:xfrm>
            <a:off x="2564050" y="328301"/>
            <a:ext cx="1889650" cy="1889650"/>
          </a:xfrm>
          <a:prstGeom prst="rect">
            <a:avLst/>
          </a:prstGeom>
          <a:noFill/>
          <a:ln>
            <a:noFill/>
          </a:ln>
        </p:spPr>
      </p:pic>
      <p:pic>
        <p:nvPicPr>
          <p:cNvPr id="514" name="Google Shape;514;p83"/>
          <p:cNvPicPr preferRelativeResize="0"/>
          <p:nvPr/>
        </p:nvPicPr>
        <p:blipFill rotWithShape="1">
          <a:blip r:embed="rId6">
            <a:alphaModFix/>
          </a:blip>
          <a:srcRect/>
          <a:stretch/>
        </p:blipFill>
        <p:spPr>
          <a:xfrm>
            <a:off x="7139599" y="2388049"/>
            <a:ext cx="1590350" cy="1590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grpSp>
        <p:nvGrpSpPr>
          <p:cNvPr id="520" name="Google Shape;520;p84"/>
          <p:cNvGrpSpPr/>
          <p:nvPr/>
        </p:nvGrpSpPr>
        <p:grpSpPr>
          <a:xfrm>
            <a:off x="5921000" y="0"/>
            <a:ext cx="3223002" cy="4591051"/>
            <a:chOff x="5921000" y="0"/>
            <a:chExt cx="3223002" cy="4591051"/>
          </a:xfrm>
        </p:grpSpPr>
        <p:pic>
          <p:nvPicPr>
            <p:cNvPr id="521" name="Google Shape;521;p84" title="2017_TLD_StLouis_RollerDerby047.JPG"/>
            <p:cNvPicPr preferRelativeResize="0"/>
            <p:nvPr/>
          </p:nvPicPr>
          <p:blipFill rotWithShape="1">
            <a:blip r:embed="rId3">
              <a:alphaModFix/>
            </a:blip>
            <a:srcRect l="30110" r="30110"/>
            <a:stretch/>
          </p:blipFill>
          <p:spPr>
            <a:xfrm flipH="1">
              <a:off x="6403849" y="0"/>
              <a:ext cx="2740152" cy="4591051"/>
            </a:xfrm>
            <a:prstGeom prst="rect">
              <a:avLst/>
            </a:prstGeom>
            <a:noFill/>
            <a:ln>
              <a:noFill/>
            </a:ln>
          </p:spPr>
        </p:pic>
        <p:pic>
          <p:nvPicPr>
            <p:cNvPr id="522" name="Google Shape;522;p84" title="tealshape.png"/>
            <p:cNvPicPr preferRelativeResize="0"/>
            <p:nvPr/>
          </p:nvPicPr>
          <p:blipFill rotWithShape="1">
            <a:blip r:embed="rId4">
              <a:alphaModFix/>
            </a:blip>
            <a:srcRect l="45593" t="456" b="456"/>
            <a:stretch/>
          </p:blipFill>
          <p:spPr>
            <a:xfrm rot="10800000" flipH="1">
              <a:off x="5921000" y="1"/>
              <a:ext cx="1345777" cy="4584274"/>
            </a:xfrm>
            <a:prstGeom prst="rect">
              <a:avLst/>
            </a:prstGeom>
            <a:noFill/>
            <a:ln>
              <a:noFill/>
            </a:ln>
          </p:spPr>
        </p:pic>
      </p:grpSp>
      <p:sp>
        <p:nvSpPr>
          <p:cNvPr id="523" name="Google Shape;523;p84"/>
          <p:cNvSpPr/>
          <p:nvPr/>
        </p:nvSpPr>
        <p:spPr>
          <a:xfrm>
            <a:off x="6776050" y="4847094"/>
            <a:ext cx="2367900" cy="296400"/>
          </a:xfrm>
          <a:prstGeom prst="rect">
            <a:avLst/>
          </a:prstGeom>
          <a:solidFill>
            <a:srgbClr val="4A0C6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524" name="Google Shape;524;p84"/>
          <p:cNvSpPr txBox="1"/>
          <p:nvPr/>
        </p:nvSpPr>
        <p:spPr>
          <a:xfrm>
            <a:off x="8497497" y="4901294"/>
            <a:ext cx="604200" cy="1923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F1F2F2"/>
              </a:buClr>
              <a:buSzPts val="800"/>
              <a:buFont typeface="Arial"/>
              <a:buNone/>
            </a:pPr>
            <a:fld id="{00000000-1234-1234-1234-123412341234}" type="slidenum">
              <a:rPr lang="en" sz="800" b="0" i="0" u="none" strike="noStrike" cap="none">
                <a:solidFill>
                  <a:srgbClr val="F1F2F2"/>
                </a:solidFill>
                <a:latin typeface="Arial"/>
                <a:ea typeface="Arial"/>
                <a:cs typeface="Arial"/>
                <a:sym typeface="Arial"/>
              </a:rPr>
              <a:t>12</a:t>
            </a:fld>
            <a:endParaRPr sz="800" b="0" i="0" u="none" strike="noStrike" cap="none">
              <a:solidFill>
                <a:srgbClr val="F1F2F2"/>
              </a:solidFill>
              <a:latin typeface="Arial"/>
              <a:ea typeface="Arial"/>
              <a:cs typeface="Arial"/>
              <a:sym typeface="Arial"/>
            </a:endParaRPr>
          </a:p>
        </p:txBody>
      </p:sp>
      <p:sp>
        <p:nvSpPr>
          <p:cNvPr id="525" name="Google Shape;525;p84"/>
          <p:cNvSpPr txBox="1"/>
          <p:nvPr/>
        </p:nvSpPr>
        <p:spPr>
          <a:xfrm>
            <a:off x="534750" y="764125"/>
            <a:ext cx="4509300" cy="1112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a:solidFill>
                  <a:schemeClr val="dk1"/>
                </a:solidFill>
              </a:rPr>
              <a:t>Be Smoke</a:t>
            </a:r>
            <a:r>
              <a:rPr lang="en" sz="2100" b="1" i="0" u="none" strike="noStrike" cap="none">
                <a:solidFill>
                  <a:schemeClr val="dk1"/>
                </a:solidFill>
                <a:latin typeface="Arial"/>
                <a:ea typeface="Arial"/>
                <a:cs typeface="Arial"/>
                <a:sym typeface="Arial"/>
              </a:rPr>
              <a:t>-</a:t>
            </a:r>
            <a:r>
              <a:rPr lang="en" sz="2100" b="1">
                <a:solidFill>
                  <a:schemeClr val="dk1"/>
                </a:solidFill>
              </a:rPr>
              <a:t>Free</a:t>
            </a:r>
            <a:endParaRPr>
              <a:solidFill>
                <a:schemeClr val="dk1"/>
              </a:solidFill>
            </a:endParaRPr>
          </a:p>
          <a:p>
            <a:pPr marL="0" marR="0" lvl="0" indent="0" algn="l" rtl="0">
              <a:lnSpc>
                <a:spcPct val="100000"/>
              </a:lnSpc>
              <a:spcBef>
                <a:spcPts val="300"/>
              </a:spcBef>
              <a:spcAft>
                <a:spcPts val="0"/>
              </a:spcAft>
              <a:buClr>
                <a:srgbClr val="000000"/>
              </a:buClr>
              <a:buSzPts val="100"/>
              <a:buFont typeface="Arial"/>
              <a:buNone/>
            </a:pPr>
            <a:endParaRPr sz="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b="0" i="0" u="none" strike="noStrike" cap="none">
                <a:solidFill>
                  <a:schemeClr val="dk1"/>
                </a:solidFill>
                <a:latin typeface="Arial"/>
                <a:ea typeface="Arial"/>
                <a:cs typeface="Arial"/>
                <a:sym typeface="Arial"/>
              </a:rPr>
              <a:t>Quitting smoking can lower the risk of cognitive decline back to levels similar to those who have not smoked. It’s never too late to stop. </a:t>
            </a:r>
            <a:endParaRPr b="0" i="0" u="none" strike="noStrike" cap="none">
              <a:solidFill>
                <a:schemeClr val="dk1"/>
              </a:solidFill>
              <a:latin typeface="Arial"/>
              <a:ea typeface="Arial"/>
              <a:cs typeface="Arial"/>
              <a:sym typeface="Arial"/>
            </a:endParaRPr>
          </a:p>
        </p:txBody>
      </p:sp>
      <p:sp>
        <p:nvSpPr>
          <p:cNvPr id="526" name="Google Shape;526;p84"/>
          <p:cNvSpPr txBox="1"/>
          <p:nvPr/>
        </p:nvSpPr>
        <p:spPr>
          <a:xfrm>
            <a:off x="2138252" y="2433261"/>
            <a:ext cx="4406100" cy="1327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a:solidFill>
                  <a:schemeClr val="dk1"/>
                </a:solidFill>
              </a:rPr>
              <a:t>Protect Your Head</a:t>
            </a:r>
            <a:endParaRPr>
              <a:solidFill>
                <a:schemeClr val="dk1"/>
              </a:solidFill>
            </a:endParaRPr>
          </a:p>
          <a:p>
            <a:pPr marL="0" marR="0" lvl="0" indent="0" algn="l" rtl="0">
              <a:lnSpc>
                <a:spcPct val="100000"/>
              </a:lnSpc>
              <a:spcBef>
                <a:spcPts val="300"/>
              </a:spcBef>
              <a:spcAft>
                <a:spcPts val="0"/>
              </a:spcAft>
              <a:buClr>
                <a:srgbClr val="000000"/>
              </a:buClr>
              <a:buSzPts val="100"/>
              <a:buFont typeface="Arial"/>
              <a:buNone/>
            </a:pPr>
            <a:endParaRPr sz="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b="0" i="0" u="none" strike="noStrike" cap="none">
                <a:solidFill>
                  <a:schemeClr val="dk1"/>
                </a:solidFill>
                <a:latin typeface="Arial"/>
                <a:ea typeface="Arial"/>
                <a:cs typeface="Arial"/>
                <a:sym typeface="Arial"/>
              </a:rPr>
              <a:t>Help prevent an injury to your head. Wear a helmet for activities like biking, and wear a seatbelt. Protect yourself while playing sports. Do what you can to prevent falls, especially for older adults. </a:t>
            </a:r>
            <a:endParaRPr b="0" i="0" u="none" strike="noStrike" cap="none">
              <a:solidFill>
                <a:schemeClr val="dk1"/>
              </a:solidFill>
              <a:latin typeface="Arial"/>
              <a:ea typeface="Arial"/>
              <a:cs typeface="Arial"/>
              <a:sym typeface="Arial"/>
            </a:endParaRPr>
          </a:p>
        </p:txBody>
      </p:sp>
      <p:pic>
        <p:nvPicPr>
          <p:cNvPr id="527" name="Google Shape;527;p84"/>
          <p:cNvPicPr preferRelativeResize="0"/>
          <p:nvPr/>
        </p:nvPicPr>
        <p:blipFill rotWithShape="1">
          <a:blip r:embed="rId5">
            <a:alphaModFix/>
          </a:blip>
          <a:srcRect/>
          <a:stretch/>
        </p:blipFill>
        <p:spPr>
          <a:xfrm>
            <a:off x="4787800" y="326049"/>
            <a:ext cx="1988250" cy="1988250"/>
          </a:xfrm>
          <a:prstGeom prst="rect">
            <a:avLst/>
          </a:prstGeom>
          <a:noFill/>
          <a:ln>
            <a:noFill/>
          </a:ln>
        </p:spPr>
      </p:pic>
      <p:pic>
        <p:nvPicPr>
          <p:cNvPr id="528" name="Google Shape;528;p84"/>
          <p:cNvPicPr preferRelativeResize="0"/>
          <p:nvPr/>
        </p:nvPicPr>
        <p:blipFill rotWithShape="1">
          <a:blip r:embed="rId6">
            <a:alphaModFix/>
          </a:blip>
          <a:srcRect/>
          <a:stretch/>
        </p:blipFill>
        <p:spPr>
          <a:xfrm>
            <a:off x="458543" y="2257154"/>
            <a:ext cx="1679707" cy="16796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4" name="Google Shape;534;p85" title="iStock-1299187579.jpeg"/>
          <p:cNvPicPr preferRelativeResize="0"/>
          <p:nvPr/>
        </p:nvPicPr>
        <p:blipFill rotWithShape="1">
          <a:blip r:embed="rId3">
            <a:alphaModFix/>
          </a:blip>
          <a:srcRect l="51362" r="14932" b="15505"/>
          <a:stretch/>
        </p:blipFill>
        <p:spPr>
          <a:xfrm>
            <a:off x="1" y="0"/>
            <a:ext cx="2747802" cy="4591051"/>
          </a:xfrm>
          <a:prstGeom prst="rect">
            <a:avLst/>
          </a:prstGeom>
          <a:noFill/>
          <a:ln>
            <a:noFill/>
          </a:ln>
        </p:spPr>
      </p:pic>
      <p:pic>
        <p:nvPicPr>
          <p:cNvPr id="535" name="Google Shape;535;p85" title="tealshape.png"/>
          <p:cNvPicPr preferRelativeResize="0"/>
          <p:nvPr/>
        </p:nvPicPr>
        <p:blipFill rotWithShape="1">
          <a:blip r:embed="rId4">
            <a:alphaModFix/>
          </a:blip>
          <a:srcRect l="45593" t="416" b="495"/>
          <a:stretch/>
        </p:blipFill>
        <p:spPr>
          <a:xfrm flipH="1">
            <a:off x="1844625" y="3376"/>
            <a:ext cx="1345777" cy="4584274"/>
          </a:xfrm>
          <a:prstGeom prst="rect">
            <a:avLst/>
          </a:prstGeom>
          <a:noFill/>
          <a:ln>
            <a:noFill/>
          </a:ln>
        </p:spPr>
      </p:pic>
      <p:sp>
        <p:nvSpPr>
          <p:cNvPr id="536" name="Google Shape;536;p85"/>
          <p:cNvSpPr/>
          <p:nvPr/>
        </p:nvSpPr>
        <p:spPr>
          <a:xfrm>
            <a:off x="6776050" y="4847094"/>
            <a:ext cx="2367900" cy="296400"/>
          </a:xfrm>
          <a:prstGeom prst="rect">
            <a:avLst/>
          </a:prstGeom>
          <a:solidFill>
            <a:srgbClr val="4A0C6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537" name="Google Shape;537;p85"/>
          <p:cNvSpPr txBox="1"/>
          <p:nvPr/>
        </p:nvSpPr>
        <p:spPr>
          <a:xfrm>
            <a:off x="8497497" y="4901294"/>
            <a:ext cx="604200" cy="1923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F1F2F2"/>
              </a:buClr>
              <a:buSzPts val="800"/>
              <a:buFont typeface="Arial"/>
              <a:buNone/>
            </a:pPr>
            <a:fld id="{00000000-1234-1234-1234-123412341234}" type="slidenum">
              <a:rPr lang="en" sz="800" b="0" i="0" u="none" strike="noStrike" cap="none">
                <a:solidFill>
                  <a:srgbClr val="F1F2F2"/>
                </a:solidFill>
                <a:latin typeface="Arial"/>
                <a:ea typeface="Arial"/>
                <a:cs typeface="Arial"/>
                <a:sym typeface="Arial"/>
              </a:rPr>
              <a:t>13</a:t>
            </a:fld>
            <a:endParaRPr sz="800" b="0" i="0" u="none" strike="noStrike" cap="none">
              <a:solidFill>
                <a:srgbClr val="F1F2F2"/>
              </a:solidFill>
              <a:latin typeface="Arial"/>
              <a:ea typeface="Arial"/>
              <a:cs typeface="Arial"/>
              <a:sym typeface="Arial"/>
            </a:endParaRPr>
          </a:p>
        </p:txBody>
      </p:sp>
      <p:sp>
        <p:nvSpPr>
          <p:cNvPr id="538" name="Google Shape;538;p85"/>
          <p:cNvSpPr txBox="1"/>
          <p:nvPr/>
        </p:nvSpPr>
        <p:spPr>
          <a:xfrm>
            <a:off x="4639567" y="602468"/>
            <a:ext cx="4232700" cy="1581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a:solidFill>
                  <a:schemeClr val="dk1"/>
                </a:solidFill>
              </a:rPr>
              <a:t>Stay In School</a:t>
            </a:r>
            <a:endParaRPr>
              <a:solidFill>
                <a:schemeClr val="dk1"/>
              </a:solidFill>
            </a:endParaRPr>
          </a:p>
          <a:p>
            <a:pPr marL="0" marR="0" lvl="0" indent="0" algn="l" rtl="0">
              <a:lnSpc>
                <a:spcPct val="100000"/>
              </a:lnSpc>
              <a:spcBef>
                <a:spcPts val="300"/>
              </a:spcBef>
              <a:spcAft>
                <a:spcPts val="0"/>
              </a:spcAft>
              <a:buClr>
                <a:srgbClr val="000000"/>
              </a:buClr>
              <a:buSzPts val="100"/>
              <a:buFont typeface="Arial"/>
              <a:buNone/>
            </a:pPr>
            <a:endParaRPr sz="100" b="0" i="0" u="none" strike="noStrike" cap="none">
              <a:solidFill>
                <a:schemeClr val="dk1"/>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200"/>
              <a:buFont typeface="Arial"/>
              <a:buNone/>
            </a:pPr>
            <a:r>
              <a:rPr lang="en" b="0" i="0" u="none" strike="noStrike" cap="none">
                <a:solidFill>
                  <a:schemeClr val="dk1"/>
                </a:solidFill>
                <a:latin typeface="Arial"/>
                <a:ea typeface="Arial"/>
                <a:cs typeface="Arial"/>
                <a:sym typeface="Arial"/>
              </a:rPr>
              <a:t>Education reduces your risk of cognitive decline and dementia. Encourage youth to stay in school and pursue the highest level of training possible. Continue your own education by taking a class at a local library, college, or online.</a:t>
            </a:r>
            <a:endParaRPr sz="1600" b="0" i="0" u="none" strike="noStrike" cap="none">
              <a:solidFill>
                <a:schemeClr val="dk1"/>
              </a:solidFill>
              <a:latin typeface="Arial"/>
              <a:ea typeface="Arial"/>
              <a:cs typeface="Arial"/>
              <a:sym typeface="Arial"/>
            </a:endParaRPr>
          </a:p>
        </p:txBody>
      </p:sp>
      <p:sp>
        <p:nvSpPr>
          <p:cNvPr id="539" name="Google Shape;539;p85"/>
          <p:cNvSpPr txBox="1"/>
          <p:nvPr/>
        </p:nvSpPr>
        <p:spPr>
          <a:xfrm>
            <a:off x="2425000" y="2457170"/>
            <a:ext cx="4232700" cy="180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a:solidFill>
                  <a:schemeClr val="dk1"/>
                </a:solidFill>
              </a:rPr>
              <a:t>Challenge Your Mind</a:t>
            </a:r>
            <a:endParaRPr>
              <a:solidFill>
                <a:schemeClr val="dk1"/>
              </a:solidFill>
            </a:endParaRPr>
          </a:p>
          <a:p>
            <a:pPr marL="0" marR="0" lvl="0" indent="0" algn="l" rtl="0">
              <a:lnSpc>
                <a:spcPct val="100000"/>
              </a:lnSpc>
              <a:spcBef>
                <a:spcPts val="300"/>
              </a:spcBef>
              <a:spcAft>
                <a:spcPts val="0"/>
              </a:spcAft>
              <a:buClr>
                <a:srgbClr val="000000"/>
              </a:buClr>
              <a:buSzPts val="200"/>
              <a:buFont typeface="Arial"/>
              <a:buNone/>
            </a:pPr>
            <a:endParaRPr sz="200" b="0" i="0" u="none" strike="noStrike" cap="none">
              <a:solidFill>
                <a:schemeClr val="dk1"/>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200"/>
              <a:buFont typeface="Arial"/>
              <a:buNone/>
            </a:pPr>
            <a:r>
              <a:rPr lang="en" b="0" i="0" u="none" strike="noStrike" cap="none">
                <a:solidFill>
                  <a:schemeClr val="dk1"/>
                </a:solidFill>
                <a:latin typeface="Arial"/>
                <a:ea typeface="Arial"/>
                <a:cs typeface="Arial"/>
                <a:sym typeface="Arial"/>
              </a:rPr>
              <a:t>Be curious. Put your brain to work and do something that is new or hard for you. Learn a new skill. Try something artistic. Challenging your mind may have short- and long-term benefits for your brain.</a:t>
            </a:r>
            <a:endParaRPr sz="1600" b="0" i="0" u="none" strike="noStrike" cap="none">
              <a:solidFill>
                <a:schemeClr val="dk1"/>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200"/>
              <a:buFont typeface="Arial"/>
              <a:buNone/>
            </a:pPr>
            <a:endParaRPr sz="1200" b="0" i="0" u="none" strike="noStrike" cap="none">
              <a:solidFill>
                <a:schemeClr val="dk1"/>
              </a:solidFill>
              <a:latin typeface="Arial"/>
              <a:ea typeface="Arial"/>
              <a:cs typeface="Arial"/>
              <a:sym typeface="Arial"/>
            </a:endParaRPr>
          </a:p>
        </p:txBody>
      </p:sp>
      <p:pic>
        <p:nvPicPr>
          <p:cNvPr id="540" name="Google Shape;540;p85"/>
          <p:cNvPicPr preferRelativeResize="0"/>
          <p:nvPr/>
        </p:nvPicPr>
        <p:blipFill rotWithShape="1">
          <a:blip r:embed="rId5">
            <a:alphaModFix/>
          </a:blip>
          <a:srcRect/>
          <a:stretch/>
        </p:blipFill>
        <p:spPr>
          <a:xfrm>
            <a:off x="6735732" y="2224426"/>
            <a:ext cx="1883831" cy="1883849"/>
          </a:xfrm>
          <a:prstGeom prst="rect">
            <a:avLst/>
          </a:prstGeom>
          <a:noFill/>
          <a:ln>
            <a:noFill/>
          </a:ln>
        </p:spPr>
      </p:pic>
      <p:pic>
        <p:nvPicPr>
          <p:cNvPr id="541" name="Google Shape;541;p85"/>
          <p:cNvPicPr preferRelativeResize="0"/>
          <p:nvPr/>
        </p:nvPicPr>
        <p:blipFill rotWithShape="1">
          <a:blip r:embed="rId6">
            <a:alphaModFix/>
          </a:blip>
          <a:srcRect/>
          <a:stretch/>
        </p:blipFill>
        <p:spPr>
          <a:xfrm>
            <a:off x="2677608" y="298500"/>
            <a:ext cx="1867798" cy="18678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86"/>
          <p:cNvSpPr/>
          <p:nvPr/>
        </p:nvSpPr>
        <p:spPr>
          <a:xfrm>
            <a:off x="636127" y="485758"/>
            <a:ext cx="2080800" cy="738000"/>
          </a:xfrm>
          <a:prstGeom prst="roundRect">
            <a:avLst>
              <a:gd name="adj" fmla="val 17515"/>
            </a:avLst>
          </a:prstGeom>
          <a:solidFill>
            <a:srgbClr val="4A0B6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548" name="Google Shape;548;p86"/>
          <p:cNvSpPr txBox="1"/>
          <p:nvPr/>
        </p:nvSpPr>
        <p:spPr>
          <a:xfrm>
            <a:off x="675440" y="635450"/>
            <a:ext cx="2002200" cy="438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FFFFFF"/>
              </a:buClr>
              <a:buSzPts val="2400"/>
              <a:buFont typeface="Arial"/>
              <a:buNone/>
            </a:pPr>
            <a:r>
              <a:rPr lang="en" sz="2400" b="1" i="0" u="none" strike="noStrike" cap="none">
                <a:solidFill>
                  <a:srgbClr val="FFFFFF"/>
                </a:solidFill>
                <a:latin typeface="Arial"/>
                <a:ea typeface="Arial"/>
                <a:cs typeface="Arial"/>
                <a:sym typeface="Arial"/>
              </a:rPr>
              <a:t>Why </a:t>
            </a:r>
            <a:r>
              <a:rPr lang="en" sz="2400" b="1" u="sng">
                <a:solidFill>
                  <a:srgbClr val="FFFFFF"/>
                </a:solidFill>
              </a:rPr>
              <a:t>these</a:t>
            </a:r>
            <a:endParaRPr sz="1400" b="0" i="0" u="sng" strike="noStrike" cap="none">
              <a:solidFill>
                <a:srgbClr val="4A0D66"/>
              </a:solidFill>
              <a:latin typeface="Arial"/>
              <a:ea typeface="Arial"/>
              <a:cs typeface="Arial"/>
              <a:sym typeface="Arial"/>
            </a:endParaRPr>
          </a:p>
        </p:txBody>
      </p:sp>
      <p:sp>
        <p:nvSpPr>
          <p:cNvPr id="549" name="Google Shape;549;p86"/>
          <p:cNvSpPr/>
          <p:nvPr/>
        </p:nvSpPr>
        <p:spPr>
          <a:xfrm>
            <a:off x="6776050" y="4847094"/>
            <a:ext cx="2367900" cy="296400"/>
          </a:xfrm>
          <a:prstGeom prst="rect">
            <a:avLst/>
          </a:prstGeom>
          <a:solidFill>
            <a:srgbClr val="4A0C6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550" name="Google Shape;550;p86"/>
          <p:cNvSpPr txBox="1"/>
          <p:nvPr/>
        </p:nvSpPr>
        <p:spPr>
          <a:xfrm>
            <a:off x="8497497" y="4901294"/>
            <a:ext cx="604200" cy="1923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F1F2F2"/>
              </a:buClr>
              <a:buSzPts val="800"/>
              <a:buFont typeface="Arial"/>
              <a:buNone/>
            </a:pPr>
            <a:fld id="{00000000-1234-1234-1234-123412341234}" type="slidenum">
              <a:rPr lang="en" sz="800" b="0" i="0" u="none" strike="noStrike" cap="none">
                <a:solidFill>
                  <a:srgbClr val="F1F2F2"/>
                </a:solidFill>
                <a:latin typeface="Arial"/>
                <a:ea typeface="Arial"/>
                <a:cs typeface="Arial"/>
                <a:sym typeface="Arial"/>
              </a:rPr>
              <a:t>14</a:t>
            </a:fld>
            <a:endParaRPr sz="800" b="0" i="0" u="none" strike="noStrike" cap="none">
              <a:solidFill>
                <a:srgbClr val="F1F2F2"/>
              </a:solidFill>
              <a:latin typeface="Arial"/>
              <a:ea typeface="Arial"/>
              <a:cs typeface="Arial"/>
              <a:sym typeface="Arial"/>
            </a:endParaRPr>
          </a:p>
        </p:txBody>
      </p:sp>
      <p:sp>
        <p:nvSpPr>
          <p:cNvPr id="551" name="Google Shape;551;p86"/>
          <p:cNvSpPr txBox="1"/>
          <p:nvPr/>
        </p:nvSpPr>
        <p:spPr>
          <a:xfrm>
            <a:off x="636150" y="1571775"/>
            <a:ext cx="7871700" cy="28965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None/>
            </a:pPr>
            <a:r>
              <a:rPr lang="en" sz="1800">
                <a:solidFill>
                  <a:srgbClr val="4A0D66"/>
                </a:solidFill>
              </a:rPr>
              <a:t>Currently, these </a:t>
            </a:r>
            <a:r>
              <a:rPr lang="en" sz="1800" b="0" i="0" u="none" strike="noStrike" cap="none">
                <a:solidFill>
                  <a:srgbClr val="4A0D66"/>
                </a:solidFill>
                <a:latin typeface="Arial"/>
                <a:ea typeface="Arial"/>
                <a:cs typeface="Arial"/>
                <a:sym typeface="Arial"/>
              </a:rPr>
              <a:t>risk factors</a:t>
            </a:r>
            <a:r>
              <a:rPr lang="en" sz="1800">
                <a:solidFill>
                  <a:srgbClr val="4A0D66"/>
                </a:solidFill>
              </a:rPr>
              <a:t> have </a:t>
            </a:r>
            <a:r>
              <a:rPr lang="en" sz="1800" b="0" i="0" u="none" strike="noStrike" cap="none">
                <a:solidFill>
                  <a:srgbClr val="4A0D66"/>
                </a:solidFill>
                <a:latin typeface="Arial"/>
                <a:ea typeface="Arial"/>
                <a:cs typeface="Arial"/>
                <a:sym typeface="Arial"/>
              </a:rPr>
              <a:t>the strongest levels of evidence. </a:t>
            </a:r>
            <a:endParaRPr sz="1100"/>
          </a:p>
          <a:p>
            <a:pPr marL="0" marR="0" lvl="0" indent="0" algn="l" rtl="0">
              <a:lnSpc>
                <a:spcPct val="100000"/>
              </a:lnSpc>
              <a:spcBef>
                <a:spcPts val="1000"/>
              </a:spcBef>
              <a:spcAft>
                <a:spcPts val="0"/>
              </a:spcAft>
              <a:buNone/>
            </a:pPr>
            <a:endParaRPr sz="1800">
              <a:solidFill>
                <a:srgbClr val="4A0D66"/>
              </a:solidFill>
            </a:endParaRPr>
          </a:p>
          <a:p>
            <a:pPr marL="0" marR="0" lvl="0" indent="0" algn="l" rtl="0">
              <a:lnSpc>
                <a:spcPct val="100000"/>
              </a:lnSpc>
              <a:spcBef>
                <a:spcPts val="1000"/>
              </a:spcBef>
              <a:spcAft>
                <a:spcPts val="0"/>
              </a:spcAft>
              <a:buNone/>
            </a:pPr>
            <a:r>
              <a:rPr lang="en" sz="1800">
                <a:solidFill>
                  <a:srgbClr val="4A0D66"/>
                </a:solidFill>
              </a:rPr>
              <a:t>There may be other risks to brain health</a:t>
            </a:r>
            <a:r>
              <a:rPr lang="en" sz="1800" b="0" i="0" u="none" strike="noStrike" cap="none">
                <a:solidFill>
                  <a:srgbClr val="4A0D66"/>
                </a:solidFill>
                <a:latin typeface="Arial"/>
                <a:ea typeface="Arial"/>
                <a:cs typeface="Arial"/>
                <a:sym typeface="Arial"/>
              </a:rPr>
              <a:t> but the current body of </a:t>
            </a:r>
            <a:r>
              <a:rPr lang="en" sz="1800">
                <a:solidFill>
                  <a:srgbClr val="4A0D66"/>
                </a:solidFill>
              </a:rPr>
              <a:t>science</a:t>
            </a:r>
            <a:r>
              <a:rPr lang="en" sz="1800" b="0" i="0" u="none" strike="noStrike" cap="none">
                <a:solidFill>
                  <a:srgbClr val="4A0D66"/>
                </a:solidFill>
                <a:latin typeface="Arial"/>
                <a:ea typeface="Arial"/>
                <a:cs typeface="Arial"/>
                <a:sym typeface="Arial"/>
              </a:rPr>
              <a:t> is lower or</a:t>
            </a:r>
            <a:r>
              <a:rPr lang="en" sz="1800">
                <a:solidFill>
                  <a:srgbClr val="4A0D66"/>
                </a:solidFill>
              </a:rPr>
              <a:t> unclear</a:t>
            </a:r>
            <a:r>
              <a:rPr lang="en" sz="1800" b="0" i="0" u="none" strike="noStrike" cap="none">
                <a:solidFill>
                  <a:srgbClr val="4A0D66"/>
                </a:solidFill>
                <a:latin typeface="Arial"/>
                <a:ea typeface="Arial"/>
                <a:cs typeface="Arial"/>
                <a:sym typeface="Arial"/>
              </a:rPr>
              <a:t>.</a:t>
            </a:r>
            <a:r>
              <a:rPr lang="en" sz="1800">
                <a:solidFill>
                  <a:srgbClr val="4A0D66"/>
                </a:solidFill>
              </a:rPr>
              <a:t> Exciting research is exploring many topics, including hearing and vision loss, stress, air pollution. </a:t>
            </a:r>
            <a:endParaRPr sz="1800">
              <a:solidFill>
                <a:srgbClr val="4A0D66"/>
              </a:solidFill>
            </a:endParaRPr>
          </a:p>
          <a:p>
            <a:pPr marL="0" marR="0" lvl="0" indent="0" algn="l" rtl="0">
              <a:lnSpc>
                <a:spcPct val="100000"/>
              </a:lnSpc>
              <a:spcBef>
                <a:spcPts val="1000"/>
              </a:spcBef>
              <a:spcAft>
                <a:spcPts val="0"/>
              </a:spcAft>
              <a:buNone/>
            </a:pPr>
            <a:endParaRPr sz="1800">
              <a:solidFill>
                <a:srgbClr val="4A0D66"/>
              </a:solidFill>
            </a:endParaRPr>
          </a:p>
          <a:p>
            <a:pPr marL="0" marR="0" lvl="0" indent="0" algn="l" rtl="0">
              <a:lnSpc>
                <a:spcPct val="100000"/>
              </a:lnSpc>
              <a:spcBef>
                <a:spcPts val="1000"/>
              </a:spcBef>
              <a:spcAft>
                <a:spcPts val="1000"/>
              </a:spcAft>
              <a:buNone/>
            </a:pPr>
            <a:r>
              <a:rPr lang="en" sz="1800">
                <a:solidFill>
                  <a:srgbClr val="4A0D66"/>
                </a:solidFill>
              </a:rPr>
              <a:t>Learn more alz.org/healthyhabits</a:t>
            </a:r>
            <a:endParaRPr sz="1800" b="0" i="0" u="none" strike="noStrike" cap="none">
              <a:solidFill>
                <a:srgbClr val="4A0D66"/>
              </a:solidFill>
              <a:latin typeface="Arial"/>
              <a:ea typeface="Arial"/>
              <a:cs typeface="Arial"/>
              <a:sym typeface="Arial"/>
            </a:endParaRPr>
          </a:p>
        </p:txBody>
      </p:sp>
      <p:sp>
        <p:nvSpPr>
          <p:cNvPr id="552" name="Google Shape;552;p86"/>
          <p:cNvSpPr/>
          <p:nvPr/>
        </p:nvSpPr>
        <p:spPr>
          <a:xfrm>
            <a:off x="7521455" y="480737"/>
            <a:ext cx="986400" cy="738000"/>
          </a:xfrm>
          <a:prstGeom prst="roundRect">
            <a:avLst>
              <a:gd name="adj" fmla="val 14849"/>
            </a:avLst>
          </a:prstGeom>
          <a:solidFill>
            <a:srgbClr val="4A0B6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553" name="Google Shape;553;p86"/>
          <p:cNvSpPr txBox="1"/>
          <p:nvPr/>
        </p:nvSpPr>
        <p:spPr>
          <a:xfrm>
            <a:off x="7814305" y="532824"/>
            <a:ext cx="458700" cy="577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FFFF"/>
              </a:buClr>
              <a:buSzPts val="3300"/>
              <a:buFont typeface="Arial"/>
              <a:buNone/>
            </a:pPr>
            <a:r>
              <a:rPr lang="en" sz="3300" b="1" i="0" u="none" strike="noStrike" cap="none">
                <a:solidFill>
                  <a:srgbClr val="FFFFFF"/>
                </a:solidFill>
                <a:latin typeface="Arial"/>
                <a:ea typeface="Arial"/>
                <a:cs typeface="Arial"/>
                <a:sym typeface="Arial"/>
              </a:rPr>
              <a:t>?</a:t>
            </a:r>
            <a:endParaRPr sz="2100" b="0" i="0" u="none" strike="noStrike" cap="none">
              <a:solidFill>
                <a:srgbClr val="4A0D66"/>
              </a:solidFill>
              <a:latin typeface="Arial"/>
              <a:ea typeface="Arial"/>
              <a:cs typeface="Arial"/>
              <a:sym typeface="Arial"/>
            </a:endParaRPr>
          </a:p>
        </p:txBody>
      </p:sp>
      <p:pic>
        <p:nvPicPr>
          <p:cNvPr id="554" name="Google Shape;554;p86"/>
          <p:cNvPicPr preferRelativeResize="0"/>
          <p:nvPr/>
        </p:nvPicPr>
        <p:blipFill rotWithShape="1">
          <a:blip r:embed="rId3">
            <a:alphaModFix/>
          </a:blip>
          <a:srcRect l="28929" t="8378" r="10207" b="73538"/>
          <a:stretch/>
        </p:blipFill>
        <p:spPr>
          <a:xfrm>
            <a:off x="2756316" y="325972"/>
            <a:ext cx="4653553" cy="92177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58"/>
        <p:cNvGrpSpPr/>
        <p:nvPr/>
      </p:nvGrpSpPr>
      <p:grpSpPr>
        <a:xfrm>
          <a:off x="0" y="0"/>
          <a:ext cx="0" cy="0"/>
          <a:chOff x="0" y="0"/>
          <a:chExt cx="0" cy="0"/>
        </a:xfrm>
      </p:grpSpPr>
      <p:pic>
        <p:nvPicPr>
          <p:cNvPr id="559" name="Google Shape;559;p87" title="A29Q9618.jpg"/>
          <p:cNvPicPr preferRelativeResize="0"/>
          <p:nvPr/>
        </p:nvPicPr>
        <p:blipFill rotWithShape="1">
          <a:blip r:embed="rId3">
            <a:alphaModFix/>
          </a:blip>
          <a:srcRect t="16525" b="16518"/>
          <a:stretch/>
        </p:blipFill>
        <p:spPr>
          <a:xfrm flipH="1">
            <a:off x="1" y="0"/>
            <a:ext cx="4573549" cy="4594499"/>
          </a:xfrm>
          <a:prstGeom prst="rect">
            <a:avLst/>
          </a:prstGeom>
          <a:noFill/>
          <a:ln>
            <a:noFill/>
          </a:ln>
        </p:spPr>
      </p:pic>
      <p:pic>
        <p:nvPicPr>
          <p:cNvPr id="560" name="Google Shape;560;p87" title="tealshape.png"/>
          <p:cNvPicPr preferRelativeResize="0"/>
          <p:nvPr/>
        </p:nvPicPr>
        <p:blipFill rotWithShape="1">
          <a:blip r:embed="rId4">
            <a:alphaModFix amt="41000"/>
          </a:blip>
          <a:srcRect/>
          <a:stretch/>
        </p:blipFill>
        <p:spPr>
          <a:xfrm flipH="1">
            <a:off x="3801726" y="1725"/>
            <a:ext cx="771824" cy="4594498"/>
          </a:xfrm>
          <a:prstGeom prst="rect">
            <a:avLst/>
          </a:prstGeom>
          <a:noFill/>
          <a:ln>
            <a:noFill/>
          </a:ln>
        </p:spPr>
      </p:pic>
      <p:pic>
        <p:nvPicPr>
          <p:cNvPr id="561" name="Google Shape;561;p87" title="tealshape.png"/>
          <p:cNvPicPr preferRelativeResize="0"/>
          <p:nvPr/>
        </p:nvPicPr>
        <p:blipFill rotWithShape="1">
          <a:blip r:embed="rId4">
            <a:alphaModFix amt="41000"/>
          </a:blip>
          <a:srcRect/>
          <a:stretch/>
        </p:blipFill>
        <p:spPr>
          <a:xfrm rot="10800000" flipH="1">
            <a:off x="0" y="1725"/>
            <a:ext cx="771824" cy="4607575"/>
          </a:xfrm>
          <a:prstGeom prst="rect">
            <a:avLst/>
          </a:prstGeom>
          <a:noFill/>
          <a:ln>
            <a:noFill/>
          </a:ln>
        </p:spPr>
      </p:pic>
      <p:pic>
        <p:nvPicPr>
          <p:cNvPr id="562" name="Google Shape;562;p87"/>
          <p:cNvPicPr preferRelativeResize="0"/>
          <p:nvPr/>
        </p:nvPicPr>
        <p:blipFill>
          <a:blip r:embed="rId5">
            <a:alphaModFix/>
          </a:blip>
          <a:stretch>
            <a:fillRect/>
          </a:stretch>
        </p:blipFill>
        <p:spPr>
          <a:xfrm>
            <a:off x="5625600" y="1007325"/>
            <a:ext cx="2325050" cy="546025"/>
          </a:xfrm>
          <a:prstGeom prst="rect">
            <a:avLst/>
          </a:prstGeom>
          <a:noFill/>
          <a:ln>
            <a:noFill/>
          </a:ln>
        </p:spPr>
      </p:pic>
      <p:sp>
        <p:nvSpPr>
          <p:cNvPr id="563" name="Google Shape;563;p87"/>
          <p:cNvSpPr txBox="1"/>
          <p:nvPr/>
        </p:nvSpPr>
        <p:spPr>
          <a:xfrm>
            <a:off x="4987075" y="1701775"/>
            <a:ext cx="3602100" cy="274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300"/>
              </a:spcAft>
              <a:buNone/>
            </a:pPr>
            <a:r>
              <a:rPr lang="en">
                <a:solidFill>
                  <a:schemeClr val="lt1"/>
                </a:solidFill>
              </a:rPr>
              <a:t>The first large-scale, randomized controlled trial in the U.S. to evaluate whether addressing several lifestyle factors at the same time – diet, exercise, cognitive stimulation, and heart health – can protect cognitive function in older adults at increased risk for cognitive decline. </a:t>
            </a:r>
            <a:endParaRPr b="1">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ECEC"/>
        </a:solidFill>
        <a:effectLst/>
      </p:bgPr>
    </p:bg>
    <p:spTree>
      <p:nvGrpSpPr>
        <p:cNvPr id="1" name="Shape 568"/>
        <p:cNvGrpSpPr/>
        <p:nvPr/>
      </p:nvGrpSpPr>
      <p:grpSpPr>
        <a:xfrm>
          <a:off x="0" y="0"/>
          <a:ext cx="0" cy="0"/>
          <a:chOff x="0" y="0"/>
          <a:chExt cx="0" cy="0"/>
        </a:xfrm>
      </p:grpSpPr>
      <p:pic>
        <p:nvPicPr>
          <p:cNvPr id="569" name="Google Shape;569;p88"/>
          <p:cNvPicPr preferRelativeResize="0"/>
          <p:nvPr/>
        </p:nvPicPr>
        <p:blipFill rotWithShape="1">
          <a:blip r:embed="rId3">
            <a:alphaModFix/>
          </a:blip>
          <a:srcRect l="7318" t="2252" r="2445" b="1935"/>
          <a:stretch/>
        </p:blipFill>
        <p:spPr>
          <a:xfrm>
            <a:off x="2466600" y="253700"/>
            <a:ext cx="4210800" cy="4190400"/>
          </a:xfrm>
          <a:prstGeom prst="ellipse">
            <a:avLst/>
          </a:prstGeom>
          <a:noFill/>
          <a:ln>
            <a:noFill/>
          </a:ln>
        </p:spPr>
      </p:pic>
      <p:pic>
        <p:nvPicPr>
          <p:cNvPr id="570" name="Google Shape;570;p88" title="tealshape.png"/>
          <p:cNvPicPr preferRelativeResize="0"/>
          <p:nvPr/>
        </p:nvPicPr>
        <p:blipFill rotWithShape="1">
          <a:blip r:embed="rId4">
            <a:alphaModFix amt="41000"/>
          </a:blip>
          <a:srcRect/>
          <a:stretch/>
        </p:blipFill>
        <p:spPr>
          <a:xfrm flipH="1">
            <a:off x="8372176" y="1"/>
            <a:ext cx="771824" cy="4591050"/>
          </a:xfrm>
          <a:prstGeom prst="rect">
            <a:avLst/>
          </a:prstGeom>
          <a:noFill/>
          <a:ln>
            <a:noFill/>
          </a:ln>
        </p:spPr>
      </p:pic>
      <p:pic>
        <p:nvPicPr>
          <p:cNvPr id="571" name="Google Shape;571;p88" title="tealshape.png"/>
          <p:cNvPicPr preferRelativeResize="0"/>
          <p:nvPr/>
        </p:nvPicPr>
        <p:blipFill rotWithShape="1">
          <a:blip r:embed="rId4">
            <a:alphaModFix amt="41000"/>
          </a:blip>
          <a:srcRect/>
          <a:stretch/>
        </p:blipFill>
        <p:spPr>
          <a:xfrm rot="10800000" flipH="1">
            <a:off x="0" y="0"/>
            <a:ext cx="771824" cy="4591050"/>
          </a:xfrm>
          <a:prstGeom prst="rect">
            <a:avLst/>
          </a:prstGeom>
          <a:noFill/>
          <a:ln>
            <a:noFill/>
          </a:ln>
        </p:spPr>
      </p:pic>
      <p:sp>
        <p:nvSpPr>
          <p:cNvPr id="572" name="Google Shape;572;p88"/>
          <p:cNvSpPr txBox="1"/>
          <p:nvPr/>
        </p:nvSpPr>
        <p:spPr>
          <a:xfrm>
            <a:off x="330600" y="345950"/>
            <a:ext cx="3000000" cy="133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300" b="1">
                <a:solidFill>
                  <a:schemeClr val="dk2"/>
                </a:solidFill>
              </a:rPr>
              <a:t>THE U.S. POINTER BRAIN HEALTH RECIPE*</a:t>
            </a:r>
            <a:endParaRPr sz="2700" b="1">
              <a:solidFill>
                <a:schemeClr val="dk2"/>
              </a:solidFill>
            </a:endParaRPr>
          </a:p>
        </p:txBody>
      </p:sp>
      <p:sp>
        <p:nvSpPr>
          <p:cNvPr id="573" name="Google Shape;573;p88"/>
          <p:cNvSpPr txBox="1"/>
          <p:nvPr/>
        </p:nvSpPr>
        <p:spPr>
          <a:xfrm>
            <a:off x="6427450" y="3452075"/>
            <a:ext cx="2569500" cy="99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solidFill>
                  <a:schemeClr val="dk2"/>
                </a:solidFill>
              </a:rPr>
              <a:t>*Participants followed either a self-guided or structured lifestyle program. The two interventions both focused on the same lifestyle domains, but differed in structure, accountability and support provided.</a:t>
            </a:r>
            <a:endParaRPr>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89"/>
          <p:cNvSpPr/>
          <p:nvPr/>
        </p:nvSpPr>
        <p:spPr>
          <a:xfrm>
            <a:off x="0" y="3050"/>
            <a:ext cx="9144000" cy="4627800"/>
          </a:xfrm>
          <a:prstGeom prst="rect">
            <a:avLst/>
          </a:prstGeom>
          <a:solidFill>
            <a:srgbClr val="490D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pic>
        <p:nvPicPr>
          <p:cNvPr id="579" name="Google Shape;579;p89" title="iStock_000002486762.jpg"/>
          <p:cNvPicPr preferRelativeResize="0"/>
          <p:nvPr/>
        </p:nvPicPr>
        <p:blipFill rotWithShape="1">
          <a:blip r:embed="rId3">
            <a:alphaModFix/>
          </a:blip>
          <a:srcRect/>
          <a:stretch/>
        </p:blipFill>
        <p:spPr>
          <a:xfrm>
            <a:off x="0" y="0"/>
            <a:ext cx="4193076" cy="4595826"/>
          </a:xfrm>
          <a:prstGeom prst="rect">
            <a:avLst/>
          </a:prstGeom>
          <a:noFill/>
          <a:ln>
            <a:noFill/>
          </a:ln>
        </p:spPr>
      </p:pic>
      <p:pic>
        <p:nvPicPr>
          <p:cNvPr id="580" name="Google Shape;580;p89" title="Purpleshape.png"/>
          <p:cNvPicPr preferRelativeResize="0"/>
          <p:nvPr/>
        </p:nvPicPr>
        <p:blipFill rotWithShape="1">
          <a:blip r:embed="rId4">
            <a:alphaModFix amt="71000"/>
          </a:blip>
          <a:srcRect t="749" b="749"/>
          <a:stretch/>
        </p:blipFill>
        <p:spPr>
          <a:xfrm>
            <a:off x="0" y="0"/>
            <a:ext cx="4032323" cy="4595823"/>
          </a:xfrm>
          <a:prstGeom prst="rect">
            <a:avLst/>
          </a:prstGeom>
          <a:noFill/>
          <a:ln>
            <a:noFill/>
          </a:ln>
        </p:spPr>
      </p:pic>
      <p:pic>
        <p:nvPicPr>
          <p:cNvPr id="581" name="Google Shape;581;p89" title="Purpleshape.png"/>
          <p:cNvPicPr preferRelativeResize="0"/>
          <p:nvPr/>
        </p:nvPicPr>
        <p:blipFill rotWithShape="1">
          <a:blip r:embed="rId5">
            <a:alphaModFix/>
          </a:blip>
          <a:srcRect/>
          <a:stretch/>
        </p:blipFill>
        <p:spPr>
          <a:xfrm rot="10800000">
            <a:off x="2611748" y="4"/>
            <a:ext cx="4032302" cy="4627671"/>
          </a:xfrm>
          <a:prstGeom prst="rect">
            <a:avLst/>
          </a:prstGeom>
          <a:noFill/>
          <a:ln>
            <a:noFill/>
          </a:ln>
        </p:spPr>
      </p:pic>
      <p:sp>
        <p:nvSpPr>
          <p:cNvPr id="582" name="Google Shape;582;p89"/>
          <p:cNvSpPr txBox="1"/>
          <p:nvPr/>
        </p:nvSpPr>
        <p:spPr>
          <a:xfrm>
            <a:off x="3024750" y="234647"/>
            <a:ext cx="5751600" cy="7011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800">
                <a:solidFill>
                  <a:srgbClr val="FFFFFF"/>
                </a:solidFill>
              </a:rPr>
              <a:t>Take Charge of Your </a:t>
            </a:r>
            <a:r>
              <a:rPr lang="en" sz="2800">
                <a:solidFill>
                  <a:srgbClr val="5AC3B5"/>
                </a:solidFill>
              </a:rPr>
              <a:t>Brain Health</a:t>
            </a:r>
            <a:endParaRPr sz="2800">
              <a:solidFill>
                <a:srgbClr val="5AC3B5"/>
              </a:solidFill>
            </a:endParaRPr>
          </a:p>
        </p:txBody>
      </p:sp>
      <p:sp>
        <p:nvSpPr>
          <p:cNvPr id="583" name="Google Shape;583;p89"/>
          <p:cNvSpPr txBox="1"/>
          <p:nvPr/>
        </p:nvSpPr>
        <p:spPr>
          <a:xfrm>
            <a:off x="4877900" y="3194300"/>
            <a:ext cx="3806400" cy="85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Our brains need to be taken care of at all ages. It is never </a:t>
            </a:r>
            <a:r>
              <a:rPr lang="en" sz="1400" b="1" i="0" u="none" strike="noStrike" cap="none">
                <a:solidFill>
                  <a:srgbClr val="5AC3B5"/>
                </a:solidFill>
                <a:latin typeface="Arial"/>
                <a:ea typeface="Arial"/>
                <a:cs typeface="Arial"/>
                <a:sym typeface="Arial"/>
              </a:rPr>
              <a:t>too early or too late</a:t>
            </a:r>
            <a:r>
              <a:rPr lang="en" sz="1400" b="0" i="0" u="none" strike="noStrike" cap="none">
                <a:solidFill>
                  <a:srgbClr val="FFFFFF"/>
                </a:solidFill>
                <a:latin typeface="Arial"/>
                <a:ea typeface="Arial"/>
                <a:cs typeface="Arial"/>
                <a:sym typeface="Arial"/>
              </a:rPr>
              <a:t> to take action to protect brain health. </a:t>
            </a:r>
            <a:endParaRPr sz="1400" b="0" i="0" u="none" strike="noStrike" cap="none">
              <a:solidFill>
                <a:srgbClr val="000000"/>
              </a:solidFill>
              <a:latin typeface="Arial"/>
              <a:ea typeface="Arial"/>
              <a:cs typeface="Arial"/>
              <a:sym typeface="Arial"/>
            </a:endParaRPr>
          </a:p>
        </p:txBody>
      </p:sp>
      <p:sp>
        <p:nvSpPr>
          <p:cNvPr id="584" name="Google Shape;584;p89"/>
          <p:cNvSpPr txBox="1"/>
          <p:nvPr/>
        </p:nvSpPr>
        <p:spPr>
          <a:xfrm>
            <a:off x="4353800" y="2186712"/>
            <a:ext cx="4330500" cy="701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60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Growing evidence shows that </a:t>
            </a:r>
            <a:r>
              <a:rPr lang="en" sz="1400" b="1" i="0" u="none" strike="noStrike" cap="none">
                <a:solidFill>
                  <a:srgbClr val="5AC3B5"/>
                </a:solidFill>
                <a:latin typeface="Arial"/>
                <a:ea typeface="Arial"/>
                <a:cs typeface="Arial"/>
                <a:sym typeface="Arial"/>
              </a:rPr>
              <a:t>healthy living can lower the risk of cognitive decline and possibly dementia.</a:t>
            </a:r>
            <a:endParaRPr sz="1400" b="0" i="0" u="none" strike="noStrike" cap="none">
              <a:solidFill>
                <a:srgbClr val="000000"/>
              </a:solidFill>
              <a:latin typeface="Arial"/>
              <a:ea typeface="Arial"/>
              <a:cs typeface="Arial"/>
              <a:sym typeface="Arial"/>
            </a:endParaRPr>
          </a:p>
        </p:txBody>
      </p:sp>
      <p:sp>
        <p:nvSpPr>
          <p:cNvPr id="585" name="Google Shape;585;p89"/>
          <p:cNvSpPr txBox="1"/>
          <p:nvPr/>
        </p:nvSpPr>
        <p:spPr>
          <a:xfrm>
            <a:off x="3969450" y="1014675"/>
            <a:ext cx="4806900" cy="85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FFFFFF"/>
                </a:solidFill>
                <a:latin typeface="Arial"/>
                <a:ea typeface="Arial"/>
                <a:cs typeface="Arial"/>
                <a:sym typeface="Arial"/>
              </a:rPr>
              <a:t>There are several risk factors for cognitive decline and dementia. Some, such as age, we can’t control. But there are </a:t>
            </a:r>
            <a:r>
              <a:rPr lang="en" sz="1400" b="1" i="0" u="none" strike="noStrike" cap="none">
                <a:solidFill>
                  <a:srgbClr val="5AC3B5"/>
                </a:solidFill>
                <a:latin typeface="Arial"/>
                <a:ea typeface="Arial"/>
                <a:cs typeface="Arial"/>
                <a:sym typeface="Arial"/>
              </a:rPr>
              <a:t>actions we can take to improve our brain health</a:t>
            </a:r>
            <a:r>
              <a:rPr lang="en" sz="1400" b="0" i="0" u="none" strike="noStrike" cap="none">
                <a:solidFill>
                  <a:srgbClr val="FFFFFF"/>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pic>
        <p:nvPicPr>
          <p:cNvPr id="586" name="Google Shape;586;p89" title="Medical_Brain_p.png"/>
          <p:cNvPicPr preferRelativeResize="0"/>
          <p:nvPr/>
        </p:nvPicPr>
        <p:blipFill rotWithShape="1">
          <a:blip r:embed="rId6">
            <a:alphaModFix/>
          </a:blip>
          <a:srcRect/>
          <a:stretch/>
        </p:blipFill>
        <p:spPr>
          <a:xfrm>
            <a:off x="3423325" y="1240738"/>
            <a:ext cx="469250" cy="407372"/>
          </a:xfrm>
          <a:prstGeom prst="rect">
            <a:avLst/>
          </a:prstGeom>
          <a:noFill/>
          <a:ln>
            <a:noFill/>
          </a:ln>
        </p:spPr>
      </p:pic>
      <p:pic>
        <p:nvPicPr>
          <p:cNvPr id="587" name="Google Shape;587;p89" title="apple.png"/>
          <p:cNvPicPr preferRelativeResize="0"/>
          <p:nvPr/>
        </p:nvPicPr>
        <p:blipFill rotWithShape="1">
          <a:blip r:embed="rId7">
            <a:alphaModFix/>
          </a:blip>
          <a:srcRect/>
          <a:stretch/>
        </p:blipFill>
        <p:spPr>
          <a:xfrm>
            <a:off x="3723838" y="2264356"/>
            <a:ext cx="469250" cy="469250"/>
          </a:xfrm>
          <a:prstGeom prst="rect">
            <a:avLst/>
          </a:prstGeom>
          <a:noFill/>
          <a:ln>
            <a:noFill/>
          </a:ln>
        </p:spPr>
      </p:pic>
      <p:pic>
        <p:nvPicPr>
          <p:cNvPr id="588" name="Google Shape;588;p89" title="person 1.png"/>
          <p:cNvPicPr preferRelativeResize="0"/>
          <p:nvPr/>
        </p:nvPicPr>
        <p:blipFill rotWithShape="1">
          <a:blip r:embed="rId8">
            <a:alphaModFix/>
          </a:blip>
          <a:srcRect t="-10"/>
          <a:stretch/>
        </p:blipFill>
        <p:spPr>
          <a:xfrm>
            <a:off x="4435077" y="3420377"/>
            <a:ext cx="206767" cy="407352"/>
          </a:xfrm>
          <a:prstGeom prst="rect">
            <a:avLst/>
          </a:prstGeom>
          <a:noFill/>
          <a:ln>
            <a:noFill/>
          </a:ln>
        </p:spPr>
      </p:pic>
      <p:pic>
        <p:nvPicPr>
          <p:cNvPr id="589" name="Google Shape;589;p89" title="person 2.png"/>
          <p:cNvPicPr preferRelativeResize="0"/>
          <p:nvPr/>
        </p:nvPicPr>
        <p:blipFill rotWithShape="1">
          <a:blip r:embed="rId9">
            <a:alphaModFix/>
          </a:blip>
          <a:srcRect t="-10"/>
          <a:stretch/>
        </p:blipFill>
        <p:spPr>
          <a:xfrm>
            <a:off x="4193078" y="3420420"/>
            <a:ext cx="206775" cy="40730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90" title="iStock-1171730458.jpg"/>
          <p:cNvPicPr preferRelativeResize="0"/>
          <p:nvPr/>
        </p:nvPicPr>
        <p:blipFill rotWithShape="1">
          <a:blip r:embed="rId3">
            <a:alphaModFix/>
          </a:blip>
          <a:srcRect l="24587" r="37312"/>
          <a:stretch/>
        </p:blipFill>
        <p:spPr>
          <a:xfrm>
            <a:off x="0" y="-75"/>
            <a:ext cx="2625326" cy="4595900"/>
          </a:xfrm>
          <a:prstGeom prst="rect">
            <a:avLst/>
          </a:prstGeom>
          <a:noFill/>
          <a:ln>
            <a:noFill/>
          </a:ln>
        </p:spPr>
      </p:pic>
      <p:sp>
        <p:nvSpPr>
          <p:cNvPr id="596" name="Google Shape;596;p90"/>
          <p:cNvSpPr txBox="1"/>
          <p:nvPr/>
        </p:nvSpPr>
        <p:spPr>
          <a:xfrm>
            <a:off x="4293900" y="133600"/>
            <a:ext cx="4515000" cy="43752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000000"/>
              </a:buClr>
              <a:buSzPts val="1600"/>
              <a:buFont typeface="Arial"/>
              <a:buNone/>
            </a:pPr>
            <a:r>
              <a:rPr lang="en" sz="1600" b="1" i="0" u="none" strike="noStrike" cap="none">
                <a:solidFill>
                  <a:srgbClr val="490D66"/>
                </a:solidFill>
                <a:latin typeface="Arial"/>
                <a:ea typeface="Arial"/>
                <a:cs typeface="Arial"/>
                <a:sym typeface="Arial"/>
              </a:rPr>
              <a:t>24/7 Helpline</a:t>
            </a:r>
            <a:endParaRPr sz="1200" b="0" i="0" u="none" strike="noStrike" cap="none">
              <a:solidFill>
                <a:srgbClr val="490D66"/>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600"/>
              <a:buFont typeface="Arial"/>
              <a:buNone/>
            </a:pPr>
            <a:r>
              <a:rPr lang="en" sz="1400" b="0" i="0" u="none" strike="noStrike" cap="none">
                <a:solidFill>
                  <a:srgbClr val="490D66"/>
                </a:solidFill>
                <a:latin typeface="Arial"/>
                <a:ea typeface="Arial"/>
                <a:cs typeface="Arial"/>
                <a:sym typeface="Arial"/>
              </a:rPr>
              <a:t>The Alzheimer’s Association 24/7 Helpline (800.272.3900) is a free service offering confidential information and support for people living with dementia, caregivers, families and the public.</a:t>
            </a:r>
            <a:endParaRPr sz="1400" b="0" i="0" u="none" strike="noStrike" cap="none">
              <a:solidFill>
                <a:srgbClr val="490D6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endParaRPr sz="1600" b="1" i="0" u="none" strike="noStrike" cap="none">
              <a:solidFill>
                <a:srgbClr val="490D66"/>
              </a:solidFill>
              <a:latin typeface="Arial"/>
              <a:ea typeface="Arial"/>
              <a:cs typeface="Arial"/>
              <a:sym typeface="Arial"/>
            </a:endParaRPr>
          </a:p>
          <a:p>
            <a:pPr marL="0" marR="0" lvl="0" indent="0" algn="l" rtl="0">
              <a:lnSpc>
                <a:spcPct val="115000"/>
              </a:lnSpc>
              <a:spcBef>
                <a:spcPts val="0"/>
              </a:spcBef>
              <a:spcAft>
                <a:spcPts val="0"/>
              </a:spcAft>
              <a:buNone/>
            </a:pPr>
            <a:r>
              <a:rPr lang="en" sz="1600" b="1" i="0" u="none" strike="noStrike" cap="none">
                <a:solidFill>
                  <a:srgbClr val="490D66"/>
                </a:solidFill>
                <a:latin typeface="Arial"/>
                <a:ea typeface="Arial"/>
                <a:cs typeface="Arial"/>
                <a:sym typeface="Arial"/>
              </a:rPr>
              <a:t>Free Education and Support</a:t>
            </a:r>
            <a:endParaRPr sz="1600" b="1" i="0" u="none" strike="noStrike" cap="none">
              <a:solidFill>
                <a:srgbClr val="490D66"/>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600"/>
              <a:buFont typeface="Arial"/>
              <a:buNone/>
            </a:pPr>
            <a:r>
              <a:rPr lang="en" sz="1400" b="0" i="0" u="none" strike="noStrike" cap="none">
                <a:solidFill>
                  <a:srgbClr val="490D66"/>
                </a:solidFill>
                <a:latin typeface="Arial"/>
                <a:ea typeface="Arial"/>
                <a:cs typeface="Arial"/>
                <a:sym typeface="Arial"/>
              </a:rPr>
              <a:t>The Association offers robust information, education and support both in person and online, and helps to connect individuals with resources in the community.</a:t>
            </a:r>
            <a:endParaRPr sz="1400" b="1" i="0" u="none" strike="noStrike" cap="none">
              <a:solidFill>
                <a:srgbClr val="490D66"/>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600"/>
              <a:buFont typeface="Arial"/>
              <a:buNone/>
            </a:pPr>
            <a:endParaRPr sz="1400" b="0" i="0" u="none" strike="noStrike" cap="none">
              <a:solidFill>
                <a:srgbClr val="490D66"/>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r>
              <a:rPr lang="en" sz="1600" b="1" i="0" u="none" strike="noStrike" cap="none">
                <a:solidFill>
                  <a:srgbClr val="490D66"/>
                </a:solidFill>
                <a:latin typeface="Arial"/>
                <a:ea typeface="Arial"/>
                <a:cs typeface="Arial"/>
                <a:sym typeface="Arial"/>
              </a:rPr>
              <a:t>TrialMatch</a:t>
            </a:r>
            <a:r>
              <a:rPr lang="en" sz="1600" b="1" i="0" u="none" strike="noStrike" cap="none" baseline="30000">
                <a:solidFill>
                  <a:srgbClr val="490D66"/>
                </a:solidFill>
                <a:latin typeface="Arial"/>
                <a:ea typeface="Arial"/>
                <a:cs typeface="Arial"/>
                <a:sym typeface="Arial"/>
              </a:rPr>
              <a:t>®</a:t>
            </a:r>
            <a:endParaRPr sz="1600" b="1" i="0" u="none" strike="noStrike" cap="none" baseline="30000">
              <a:solidFill>
                <a:srgbClr val="490D66"/>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600"/>
              <a:buFont typeface="Arial"/>
              <a:buNone/>
            </a:pPr>
            <a:r>
              <a:rPr lang="en" sz="1400" b="0" i="0" u="none" strike="noStrike" cap="none">
                <a:solidFill>
                  <a:srgbClr val="490D66"/>
                </a:solidFill>
                <a:latin typeface="Arial"/>
                <a:ea typeface="Arial"/>
                <a:cs typeface="Arial"/>
                <a:sym typeface="Arial"/>
              </a:rPr>
              <a:t>The Association connects individuals living with cognitive impairment, Alzheimer's disease or another dementia, caregivers and healthy participants with current research studies. This free, easy-to-use service helps you find clinical research that may be a good fit.</a:t>
            </a:r>
            <a:endParaRPr sz="1400" b="0" i="0" u="none" strike="noStrike" cap="none">
              <a:solidFill>
                <a:srgbClr val="490D66"/>
              </a:solidFill>
              <a:latin typeface="Arial"/>
              <a:ea typeface="Arial"/>
              <a:cs typeface="Arial"/>
              <a:sym typeface="Arial"/>
            </a:endParaRPr>
          </a:p>
        </p:txBody>
      </p:sp>
      <p:pic>
        <p:nvPicPr>
          <p:cNvPr id="597" name="Google Shape;597;p90" title="Communication_CallCenter_800Number_p.png"/>
          <p:cNvPicPr preferRelativeResize="0"/>
          <p:nvPr/>
        </p:nvPicPr>
        <p:blipFill>
          <a:blip r:embed="rId4">
            <a:alphaModFix/>
          </a:blip>
          <a:stretch>
            <a:fillRect/>
          </a:stretch>
        </p:blipFill>
        <p:spPr>
          <a:xfrm>
            <a:off x="3160912" y="650600"/>
            <a:ext cx="629325" cy="608575"/>
          </a:xfrm>
          <a:prstGeom prst="rect">
            <a:avLst/>
          </a:prstGeom>
          <a:noFill/>
          <a:ln>
            <a:noFill/>
          </a:ln>
        </p:spPr>
      </p:pic>
      <p:pic>
        <p:nvPicPr>
          <p:cNvPr id="598" name="Google Shape;598;p90" title="People_Team_Group1_p.png"/>
          <p:cNvPicPr preferRelativeResize="0"/>
          <p:nvPr/>
        </p:nvPicPr>
        <p:blipFill>
          <a:blip r:embed="rId5">
            <a:alphaModFix/>
          </a:blip>
          <a:stretch>
            <a:fillRect/>
          </a:stretch>
        </p:blipFill>
        <p:spPr>
          <a:xfrm>
            <a:off x="3106424" y="1932600"/>
            <a:ext cx="738300" cy="451175"/>
          </a:xfrm>
          <a:prstGeom prst="rect">
            <a:avLst/>
          </a:prstGeom>
          <a:noFill/>
          <a:ln>
            <a:noFill/>
          </a:ln>
        </p:spPr>
      </p:pic>
      <p:pic>
        <p:nvPicPr>
          <p:cNvPr id="599" name="Google Shape;599;p90"/>
          <p:cNvPicPr preferRelativeResize="0"/>
          <p:nvPr/>
        </p:nvPicPr>
        <p:blipFill>
          <a:blip r:embed="rId6">
            <a:alphaModFix/>
          </a:blip>
          <a:stretch>
            <a:fillRect/>
          </a:stretch>
        </p:blipFill>
        <p:spPr>
          <a:xfrm>
            <a:off x="2786075" y="3520854"/>
            <a:ext cx="1378999" cy="383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605" name="Google Shape;605;p91"/>
          <p:cNvPicPr preferRelativeResize="0"/>
          <p:nvPr/>
        </p:nvPicPr>
        <p:blipFill rotWithShape="1">
          <a:blip r:embed="rId3">
            <a:alphaModFix/>
          </a:blip>
          <a:srcRect l="681" r="681"/>
          <a:stretch/>
        </p:blipFill>
        <p:spPr>
          <a:xfrm>
            <a:off x="0" y="0"/>
            <a:ext cx="9144000" cy="45929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74" descr="A close-up of a infographic&#10;&#10;AI-generated content may be incorrect."/>
          <p:cNvPicPr preferRelativeResize="0"/>
          <p:nvPr/>
        </p:nvPicPr>
        <p:blipFill rotWithShape="1">
          <a:blip r:embed="rId3">
            <a:alphaModFix/>
          </a:blip>
          <a:srcRect/>
          <a:stretch/>
        </p:blipFill>
        <p:spPr>
          <a:xfrm>
            <a:off x="0" y="0"/>
            <a:ext cx="9144002"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E1469"/>
        </a:solidFill>
        <a:effectLst/>
      </p:bgPr>
    </p:bg>
    <p:spTree>
      <p:nvGrpSpPr>
        <p:cNvPr id="1" name="Shape 609"/>
        <p:cNvGrpSpPr/>
        <p:nvPr/>
      </p:nvGrpSpPr>
      <p:grpSpPr>
        <a:xfrm>
          <a:off x="0" y="0"/>
          <a:ext cx="0" cy="0"/>
          <a:chOff x="0" y="0"/>
          <a:chExt cx="0" cy="0"/>
        </a:xfrm>
      </p:grpSpPr>
      <p:sp>
        <p:nvSpPr>
          <p:cNvPr id="610" name="Google Shape;610;p92"/>
          <p:cNvSpPr/>
          <p:nvPr/>
        </p:nvSpPr>
        <p:spPr>
          <a:xfrm>
            <a:off x="4247491" y="-2264071"/>
            <a:ext cx="3224784" cy="3224784"/>
          </a:xfrm>
          <a:custGeom>
            <a:avLst/>
            <a:gdLst/>
            <a:ahLst/>
            <a:cxnLst/>
            <a:rect l="l" t="t" r="r" b="b"/>
            <a:pathLst>
              <a:path w="812800" h="812800" extrusionOk="0">
                <a:moveTo>
                  <a:pt x="406400" y="0"/>
                </a:moveTo>
                <a:lnTo>
                  <a:pt x="812800" y="406400"/>
                </a:lnTo>
                <a:lnTo>
                  <a:pt x="406400" y="812800"/>
                </a:lnTo>
                <a:lnTo>
                  <a:pt x="0" y="406400"/>
                </a:lnTo>
                <a:lnTo>
                  <a:pt x="406400" y="0"/>
                </a:lnTo>
                <a:close/>
              </a:path>
            </a:pathLst>
          </a:custGeom>
          <a:blipFill rotWithShape="1">
            <a:blip r:embed="rId3">
              <a:alphaModFix/>
            </a:blip>
            <a:stretch>
              <a:fillRect l="-124401" t="-39231" b="-1010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611" name="Google Shape;611;p92"/>
          <p:cNvGrpSpPr/>
          <p:nvPr/>
        </p:nvGrpSpPr>
        <p:grpSpPr>
          <a:xfrm>
            <a:off x="7929510" y="3550252"/>
            <a:ext cx="1266911" cy="1266911"/>
            <a:chOff x="0" y="0"/>
            <a:chExt cx="812800" cy="812800"/>
          </a:xfrm>
        </p:grpSpPr>
        <p:sp>
          <p:nvSpPr>
            <p:cNvPr id="612" name="Google Shape;612;p92"/>
            <p:cNvSpPr/>
            <p:nvPr/>
          </p:nvSpPr>
          <p:spPr>
            <a:xfrm>
              <a:off x="0" y="0"/>
              <a:ext cx="812800" cy="812800"/>
            </a:xfrm>
            <a:custGeom>
              <a:avLst/>
              <a:gdLst/>
              <a:ahLst/>
              <a:cxnLst/>
              <a:rect l="l" t="t" r="r" b="b"/>
              <a:pathLst>
                <a:path w="812800" h="812800" extrusionOk="0">
                  <a:moveTo>
                    <a:pt x="406400" y="0"/>
                  </a:moveTo>
                  <a:lnTo>
                    <a:pt x="812800" y="406400"/>
                  </a:lnTo>
                  <a:lnTo>
                    <a:pt x="406400" y="812800"/>
                  </a:lnTo>
                  <a:lnTo>
                    <a:pt x="0" y="406400"/>
                  </a:lnTo>
                  <a:lnTo>
                    <a:pt x="406400" y="0"/>
                  </a:lnTo>
                  <a:close/>
                </a:path>
              </a:pathLst>
            </a:custGeom>
            <a:solidFill>
              <a:srgbClr val="F5992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92"/>
            <p:cNvSpPr txBox="1"/>
            <p:nvPr/>
          </p:nvSpPr>
          <p:spPr>
            <a:xfrm>
              <a:off x="139700" y="101600"/>
              <a:ext cx="533400" cy="571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14" name="Google Shape;614;p92"/>
          <p:cNvGrpSpPr/>
          <p:nvPr/>
        </p:nvGrpSpPr>
        <p:grpSpPr>
          <a:xfrm>
            <a:off x="4172403" y="988357"/>
            <a:ext cx="3166831" cy="3166831"/>
            <a:chOff x="0" y="0"/>
            <a:chExt cx="812800" cy="812800"/>
          </a:xfrm>
        </p:grpSpPr>
        <p:sp>
          <p:nvSpPr>
            <p:cNvPr id="615" name="Google Shape;615;p92"/>
            <p:cNvSpPr/>
            <p:nvPr/>
          </p:nvSpPr>
          <p:spPr>
            <a:xfrm>
              <a:off x="0" y="0"/>
              <a:ext cx="812800" cy="812800"/>
            </a:xfrm>
            <a:custGeom>
              <a:avLst/>
              <a:gdLst/>
              <a:ahLst/>
              <a:cxnLst/>
              <a:rect l="l" t="t" r="r" b="b"/>
              <a:pathLst>
                <a:path w="812800" h="812800" extrusionOk="0">
                  <a:moveTo>
                    <a:pt x="406400" y="0"/>
                  </a:moveTo>
                  <a:lnTo>
                    <a:pt x="812800" y="406400"/>
                  </a:lnTo>
                  <a:lnTo>
                    <a:pt x="406400" y="812800"/>
                  </a:lnTo>
                  <a:lnTo>
                    <a:pt x="0" y="406400"/>
                  </a:lnTo>
                  <a:lnTo>
                    <a:pt x="406400" y="0"/>
                  </a:lnTo>
                  <a:close/>
                </a:path>
              </a:pathLst>
            </a:custGeom>
            <a:solidFill>
              <a:srgbClr val="3DD2B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92"/>
            <p:cNvSpPr txBox="1"/>
            <p:nvPr/>
          </p:nvSpPr>
          <p:spPr>
            <a:xfrm>
              <a:off x="139700" y="101600"/>
              <a:ext cx="533400" cy="5715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sp>
        <p:nvSpPr>
          <p:cNvPr id="617" name="Google Shape;617;p92"/>
          <p:cNvSpPr/>
          <p:nvPr/>
        </p:nvSpPr>
        <p:spPr>
          <a:xfrm>
            <a:off x="4247491" y="959810"/>
            <a:ext cx="3224784" cy="3224784"/>
          </a:xfrm>
          <a:custGeom>
            <a:avLst/>
            <a:gdLst/>
            <a:ahLst/>
            <a:cxnLst/>
            <a:rect l="l" t="t" r="r" b="b"/>
            <a:pathLst>
              <a:path w="812800" h="812800" extrusionOk="0">
                <a:moveTo>
                  <a:pt x="406400" y="0"/>
                </a:moveTo>
                <a:lnTo>
                  <a:pt x="812800" y="406400"/>
                </a:lnTo>
                <a:lnTo>
                  <a:pt x="406400" y="812800"/>
                </a:lnTo>
                <a:lnTo>
                  <a:pt x="0" y="406400"/>
                </a:lnTo>
                <a:lnTo>
                  <a:pt x="406400" y="0"/>
                </a:lnTo>
                <a:close/>
              </a:path>
            </a:pathLst>
          </a:custGeom>
          <a:blipFill rotWithShape="1">
            <a:blip r:embed="rId4">
              <a:alphaModFix/>
            </a:blip>
            <a:stretch>
              <a:fillRect l="-16751" r="-1673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92"/>
          <p:cNvSpPr/>
          <p:nvPr/>
        </p:nvSpPr>
        <p:spPr>
          <a:xfrm>
            <a:off x="4247491" y="4183691"/>
            <a:ext cx="3224784" cy="3224784"/>
          </a:xfrm>
          <a:custGeom>
            <a:avLst/>
            <a:gdLst/>
            <a:ahLst/>
            <a:cxnLst/>
            <a:rect l="l" t="t" r="r" b="b"/>
            <a:pathLst>
              <a:path w="812800" h="812800" extrusionOk="0">
                <a:moveTo>
                  <a:pt x="406400" y="0"/>
                </a:moveTo>
                <a:lnTo>
                  <a:pt x="812800" y="406400"/>
                </a:lnTo>
                <a:lnTo>
                  <a:pt x="406400" y="812800"/>
                </a:lnTo>
                <a:lnTo>
                  <a:pt x="0" y="406400"/>
                </a:lnTo>
                <a:lnTo>
                  <a:pt x="406400" y="0"/>
                </a:lnTo>
                <a:close/>
              </a:path>
            </a:pathLst>
          </a:custGeom>
          <a:blipFill rotWithShape="1">
            <a:blip r:embed="rId5">
              <a:alphaModFix/>
            </a:blip>
            <a:stretch>
              <a:fillRect l="-67671" t="-12679" r="-8510" b="-455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92"/>
          <p:cNvSpPr/>
          <p:nvPr/>
        </p:nvSpPr>
        <p:spPr>
          <a:xfrm>
            <a:off x="5898889" y="-652131"/>
            <a:ext cx="3224784" cy="3224784"/>
          </a:xfrm>
          <a:custGeom>
            <a:avLst/>
            <a:gdLst/>
            <a:ahLst/>
            <a:cxnLst/>
            <a:rect l="l" t="t" r="r" b="b"/>
            <a:pathLst>
              <a:path w="812800" h="812800" extrusionOk="0">
                <a:moveTo>
                  <a:pt x="406400" y="0"/>
                </a:moveTo>
                <a:lnTo>
                  <a:pt x="812800" y="406400"/>
                </a:lnTo>
                <a:lnTo>
                  <a:pt x="406400" y="812800"/>
                </a:lnTo>
                <a:lnTo>
                  <a:pt x="0" y="406400"/>
                </a:lnTo>
                <a:lnTo>
                  <a:pt x="406400" y="0"/>
                </a:lnTo>
                <a:close/>
              </a:path>
            </a:pathLst>
          </a:custGeom>
          <a:blipFill rotWithShape="1">
            <a:blip r:embed="rId6">
              <a:alphaModFix/>
            </a:blip>
            <a:stretch>
              <a:fillRect l="-3340" t="-7480" r="-5560" b="-36141"/>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92"/>
          <p:cNvSpPr/>
          <p:nvPr/>
        </p:nvSpPr>
        <p:spPr>
          <a:xfrm>
            <a:off x="5898889" y="2571750"/>
            <a:ext cx="3224784" cy="3224784"/>
          </a:xfrm>
          <a:custGeom>
            <a:avLst/>
            <a:gdLst/>
            <a:ahLst/>
            <a:cxnLst/>
            <a:rect l="l" t="t" r="r" b="b"/>
            <a:pathLst>
              <a:path w="812800" h="812800" extrusionOk="0">
                <a:moveTo>
                  <a:pt x="406400" y="0"/>
                </a:moveTo>
                <a:lnTo>
                  <a:pt x="812800" y="406400"/>
                </a:lnTo>
                <a:lnTo>
                  <a:pt x="406400" y="812800"/>
                </a:lnTo>
                <a:lnTo>
                  <a:pt x="0" y="406400"/>
                </a:lnTo>
                <a:lnTo>
                  <a:pt x="406400" y="0"/>
                </a:lnTo>
                <a:close/>
              </a:path>
            </a:pathLst>
          </a:custGeom>
          <a:blipFill rotWithShape="1">
            <a:blip r:embed="rId7">
              <a:alphaModFix/>
            </a:blip>
            <a:stretch>
              <a:fillRect l="-14489" r="-3576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92"/>
          <p:cNvSpPr/>
          <p:nvPr/>
        </p:nvSpPr>
        <p:spPr>
          <a:xfrm>
            <a:off x="7553691" y="1612290"/>
            <a:ext cx="1920240" cy="1920240"/>
          </a:xfrm>
          <a:custGeom>
            <a:avLst/>
            <a:gdLst/>
            <a:ahLst/>
            <a:cxnLst/>
            <a:rect l="l" t="t" r="r" b="b"/>
            <a:pathLst>
              <a:path w="812800" h="812800" extrusionOk="0">
                <a:moveTo>
                  <a:pt x="406400" y="0"/>
                </a:moveTo>
                <a:lnTo>
                  <a:pt x="812800" y="406400"/>
                </a:lnTo>
                <a:lnTo>
                  <a:pt x="406400" y="812800"/>
                </a:lnTo>
                <a:lnTo>
                  <a:pt x="0" y="406400"/>
                </a:lnTo>
                <a:lnTo>
                  <a:pt x="406400" y="0"/>
                </a:lnTo>
                <a:close/>
              </a:path>
            </a:pathLst>
          </a:custGeom>
          <a:blipFill rotWithShape="1">
            <a:blip r:embed="rId8">
              <a:alphaModFix/>
            </a:blip>
            <a:stretch>
              <a:fillRect l="-46841" t="-44430" b="-76209"/>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92"/>
          <p:cNvSpPr/>
          <p:nvPr/>
        </p:nvSpPr>
        <p:spPr>
          <a:xfrm>
            <a:off x="447119" y="3303923"/>
            <a:ext cx="3769417" cy="1163135"/>
          </a:xfrm>
          <a:custGeom>
            <a:avLst/>
            <a:gdLst/>
            <a:ahLst/>
            <a:cxnLst/>
            <a:rect l="l" t="t" r="r" b="b"/>
            <a:pathLst>
              <a:path w="5025890" h="1550846" extrusionOk="0">
                <a:moveTo>
                  <a:pt x="0" y="0"/>
                </a:moveTo>
                <a:lnTo>
                  <a:pt x="5025890" y="0"/>
                </a:lnTo>
                <a:lnTo>
                  <a:pt x="5025890" y="1550846"/>
                </a:lnTo>
                <a:lnTo>
                  <a:pt x="0" y="1550846"/>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92"/>
          <p:cNvSpPr txBox="1"/>
          <p:nvPr/>
        </p:nvSpPr>
        <p:spPr>
          <a:xfrm>
            <a:off x="396675" y="322875"/>
            <a:ext cx="3870300" cy="22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Do What You Love to End ALZ makes it easy to make a difference. It’s simple, flexible and starts with you — doing something you love and turning it into a fundraiser to end Alzheimer’s and all other dementia. </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There’s no limit to what you can do! </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From hiking, golfing, gaming, or crafting, to playing pickleball or bridge, hosting a cookout or purple party — choose your passion, add the power of your community, and get started.</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alz.org/dowhatyoulove</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AC3B5"/>
        </a:solidFill>
        <a:effectLst/>
      </p:bgPr>
    </p:bg>
    <p:spTree>
      <p:nvGrpSpPr>
        <p:cNvPr id="1" name="Shape 628"/>
        <p:cNvGrpSpPr/>
        <p:nvPr/>
      </p:nvGrpSpPr>
      <p:grpSpPr>
        <a:xfrm>
          <a:off x="0" y="0"/>
          <a:ext cx="0" cy="0"/>
          <a:chOff x="0" y="0"/>
          <a:chExt cx="0" cy="0"/>
        </a:xfrm>
      </p:grpSpPr>
      <p:pic>
        <p:nvPicPr>
          <p:cNvPr id="629" name="Google Shape;629;p93" title="A29Q5830.jpg"/>
          <p:cNvPicPr preferRelativeResize="0"/>
          <p:nvPr/>
        </p:nvPicPr>
        <p:blipFill rotWithShape="1">
          <a:blip r:embed="rId3">
            <a:alphaModFix/>
          </a:blip>
          <a:srcRect l="14539" t="65" r="45031" b="19264"/>
          <a:stretch/>
        </p:blipFill>
        <p:spPr>
          <a:xfrm>
            <a:off x="5687975" y="0"/>
            <a:ext cx="3456026" cy="4596300"/>
          </a:xfrm>
          <a:prstGeom prst="rect">
            <a:avLst/>
          </a:prstGeom>
          <a:noFill/>
          <a:ln>
            <a:noFill/>
          </a:ln>
        </p:spPr>
      </p:pic>
      <p:pic>
        <p:nvPicPr>
          <p:cNvPr id="630" name="Google Shape;630;p93" title="A29Q1627.jpg"/>
          <p:cNvPicPr preferRelativeResize="0"/>
          <p:nvPr/>
        </p:nvPicPr>
        <p:blipFill rotWithShape="1">
          <a:blip r:embed="rId4">
            <a:alphaModFix/>
          </a:blip>
          <a:srcRect l="19327" t="685" r="31655" b="1506"/>
          <a:stretch/>
        </p:blipFill>
        <p:spPr>
          <a:xfrm>
            <a:off x="0" y="0"/>
            <a:ext cx="3456026" cy="4596300"/>
          </a:xfrm>
          <a:prstGeom prst="rect">
            <a:avLst/>
          </a:prstGeom>
          <a:noFill/>
          <a:ln>
            <a:noFill/>
          </a:ln>
        </p:spPr>
      </p:pic>
      <p:sp>
        <p:nvSpPr>
          <p:cNvPr id="631" name="Google Shape;631;p93"/>
          <p:cNvSpPr/>
          <p:nvPr/>
        </p:nvSpPr>
        <p:spPr>
          <a:xfrm>
            <a:off x="1769550" y="0"/>
            <a:ext cx="5604900" cy="4596300"/>
          </a:xfrm>
          <a:prstGeom prst="parallelogram">
            <a:avLst>
              <a:gd name="adj" fmla="val 14788"/>
            </a:avLst>
          </a:prstGeom>
          <a:solidFill>
            <a:srgbClr val="5AC3B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2" name="Google Shape;632;p93"/>
          <p:cNvSpPr txBox="1">
            <a:spLocks noGrp="1"/>
          </p:cNvSpPr>
          <p:nvPr>
            <p:ph type="title"/>
          </p:nvPr>
        </p:nvSpPr>
        <p:spPr>
          <a:xfrm>
            <a:off x="2771063" y="319600"/>
            <a:ext cx="4015200" cy="6240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accent1"/>
              </a:buClr>
              <a:buSzPts val="2800"/>
              <a:buFont typeface="Arial"/>
              <a:buNone/>
            </a:pPr>
            <a:r>
              <a:rPr lang="en">
                <a:solidFill>
                  <a:schemeClr val="dk2"/>
                </a:solidFill>
              </a:rPr>
              <a:t>Join us to take action for brain health</a:t>
            </a:r>
            <a:endParaRPr>
              <a:solidFill>
                <a:schemeClr val="dk2"/>
              </a:solidFill>
            </a:endParaRPr>
          </a:p>
        </p:txBody>
      </p:sp>
      <p:graphicFrame>
        <p:nvGraphicFramePr>
          <p:cNvPr id="633" name="Google Shape;633;p93"/>
          <p:cNvGraphicFramePr/>
          <p:nvPr/>
        </p:nvGraphicFramePr>
        <p:xfrm>
          <a:off x="2287763" y="1201750"/>
          <a:ext cx="4498500" cy="3309240"/>
        </p:xfrm>
        <a:graphic>
          <a:graphicData uri="http://schemas.openxmlformats.org/drawingml/2006/table">
            <a:tbl>
              <a:tblPr>
                <a:noFill/>
                <a:tableStyleId>{04CDD941-F359-4551-A9DC-48B3A0222B50}</a:tableStyleId>
              </a:tblPr>
              <a:tblGrid>
                <a:gridCol w="4498500">
                  <a:extLst>
                    <a:ext uri="{9D8B030D-6E8A-4147-A177-3AD203B41FA5}">
                      <a16:colId xmlns:a16="http://schemas.microsoft.com/office/drawing/2014/main" val="20000"/>
                    </a:ext>
                  </a:extLst>
                </a:gridCol>
              </a:tblGrid>
              <a:tr h="831675">
                <a:tc>
                  <a:txBody>
                    <a:bodyPr/>
                    <a:lstStyle/>
                    <a:p>
                      <a:pPr marL="457200" lvl="0" indent="-330200" algn="l" rtl="0">
                        <a:spcBef>
                          <a:spcPts val="0"/>
                        </a:spcBef>
                        <a:spcAft>
                          <a:spcPts val="0"/>
                        </a:spcAft>
                        <a:buClr>
                          <a:schemeClr val="lt2"/>
                        </a:buClr>
                        <a:buSzPts val="1600"/>
                        <a:buChar char="☐"/>
                      </a:pPr>
                      <a:r>
                        <a:rPr lang="en" sz="1600">
                          <a:solidFill>
                            <a:srgbClr val="4A0D66"/>
                          </a:solidFill>
                        </a:rPr>
                        <a:t>Spread the word! Tell others about these brain-healthy habits.</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19050" cap="flat" cmpd="sng">
                      <a:solidFill>
                        <a:srgbClr val="83E8DA">
                          <a:alpha val="0"/>
                        </a:srgbClr>
                      </a:solidFill>
                      <a:prstDash val="solid"/>
                      <a:round/>
                      <a:headEnd type="none" w="sm" len="sm"/>
                      <a:tailEnd type="none" w="sm" len="sm"/>
                    </a:lnB>
                  </a:tcPr>
                </a:tc>
                <a:extLst>
                  <a:ext uri="{0D108BD9-81ED-4DB2-BD59-A6C34878D82A}">
                    <a16:rowId xmlns:a16="http://schemas.microsoft.com/office/drawing/2014/main" val="10000"/>
                  </a:ext>
                </a:extLst>
              </a:tr>
              <a:tr h="831675">
                <a:tc>
                  <a:txBody>
                    <a:bodyPr/>
                    <a:lstStyle/>
                    <a:p>
                      <a:pPr marL="457200" marR="0" lvl="0" indent="-330200" algn="l" rtl="0">
                        <a:lnSpc>
                          <a:spcPct val="100000"/>
                        </a:lnSpc>
                        <a:spcBef>
                          <a:spcPts val="0"/>
                        </a:spcBef>
                        <a:spcAft>
                          <a:spcPts val="0"/>
                        </a:spcAft>
                        <a:buClr>
                          <a:schemeClr val="lt2"/>
                        </a:buClr>
                        <a:buSzPts val="1600"/>
                        <a:buChar char="☐"/>
                      </a:pPr>
                      <a:r>
                        <a:rPr lang="en" sz="1600">
                          <a:solidFill>
                            <a:srgbClr val="4A0D66"/>
                          </a:solidFill>
                        </a:rPr>
                        <a:t>Get involved in clinical trials or a research study. Some studies focus on prevention.</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83E8DA">
                          <a:alpha val="0"/>
                        </a:srgbClr>
                      </a:solidFill>
                      <a:prstDash val="solid"/>
                      <a:round/>
                      <a:headEnd type="none" w="sm" len="sm"/>
                      <a:tailEnd type="none" w="sm" len="sm"/>
                    </a:lnT>
                    <a:lnB w="19050" cap="flat" cmpd="sng">
                      <a:solidFill>
                        <a:srgbClr val="83E8DA">
                          <a:alpha val="0"/>
                        </a:srgbClr>
                      </a:solidFill>
                      <a:prstDash val="solid"/>
                      <a:round/>
                      <a:headEnd type="none" w="sm" len="sm"/>
                      <a:tailEnd type="none" w="sm" len="sm"/>
                    </a:lnB>
                  </a:tcPr>
                </a:tc>
                <a:extLst>
                  <a:ext uri="{0D108BD9-81ED-4DB2-BD59-A6C34878D82A}">
                    <a16:rowId xmlns:a16="http://schemas.microsoft.com/office/drawing/2014/main" val="10001"/>
                  </a:ext>
                </a:extLst>
              </a:tr>
              <a:tr h="1505050">
                <a:tc>
                  <a:txBody>
                    <a:bodyPr/>
                    <a:lstStyle/>
                    <a:p>
                      <a:pPr marL="457200" marR="0" lvl="0" indent="-330200" algn="l" rtl="0">
                        <a:lnSpc>
                          <a:spcPct val="100000"/>
                        </a:lnSpc>
                        <a:spcBef>
                          <a:spcPts val="0"/>
                        </a:spcBef>
                        <a:spcAft>
                          <a:spcPts val="0"/>
                        </a:spcAft>
                        <a:buClr>
                          <a:schemeClr val="lt2"/>
                        </a:buClr>
                        <a:buSzPts val="1600"/>
                        <a:buChar char="☐"/>
                      </a:pPr>
                      <a:r>
                        <a:rPr lang="en" sz="1600">
                          <a:solidFill>
                            <a:srgbClr val="4A0D66"/>
                          </a:solidFill>
                        </a:rPr>
                        <a:t>Fight Alzheimer's through a fundraising activity of your choice on a day that works for you.</a:t>
                      </a:r>
                      <a:br>
                        <a:rPr lang="en" sz="1600">
                          <a:solidFill>
                            <a:srgbClr val="4A0D66"/>
                          </a:solidFill>
                        </a:rPr>
                      </a:br>
                      <a:endParaRPr sz="1600">
                        <a:solidFill>
                          <a:srgbClr val="4A0D66"/>
                        </a:solidFill>
                      </a:endParaRPr>
                    </a:p>
                    <a:p>
                      <a:pPr marL="457200" marR="0" lvl="0" indent="-330200" algn="l" rtl="0">
                        <a:lnSpc>
                          <a:spcPct val="100000"/>
                        </a:lnSpc>
                        <a:spcBef>
                          <a:spcPts val="0"/>
                        </a:spcBef>
                        <a:spcAft>
                          <a:spcPts val="0"/>
                        </a:spcAft>
                        <a:buClr>
                          <a:schemeClr val="lt2"/>
                        </a:buClr>
                        <a:buSzPts val="1600"/>
                        <a:buChar char="☐"/>
                      </a:pPr>
                      <a:r>
                        <a:rPr lang="en" sz="1600">
                          <a:solidFill>
                            <a:srgbClr val="4A0D66"/>
                          </a:solidFill>
                        </a:rPr>
                        <a:t>Visit alz.org or call our helpline to learn more.</a:t>
                      </a:r>
                      <a:endParaRPr sz="1600">
                        <a:solidFill>
                          <a:srgbClr val="4A0D66"/>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19050" cap="flat" cmpd="sng">
                      <a:solidFill>
                        <a:srgbClr val="83E8DA">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634" name="Google Shape;634;p93"/>
          <p:cNvSpPr txBox="1"/>
          <p:nvPr/>
        </p:nvSpPr>
        <p:spPr>
          <a:xfrm>
            <a:off x="2344925" y="1201750"/>
            <a:ext cx="390300" cy="31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2"/>
                </a:solidFill>
              </a:rPr>
              <a:t>✔</a:t>
            </a:r>
            <a:endParaRPr sz="2500">
              <a:solidFill>
                <a:schemeClr val="dk2"/>
              </a:solidFill>
            </a:endParaRPr>
          </a:p>
        </p:txBody>
      </p:sp>
      <p:sp>
        <p:nvSpPr>
          <p:cNvPr id="635" name="Google Shape;635;p93"/>
          <p:cNvSpPr txBox="1"/>
          <p:nvPr/>
        </p:nvSpPr>
        <p:spPr>
          <a:xfrm>
            <a:off x="2969750" y="1686379"/>
            <a:ext cx="390300" cy="38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500">
              <a:solidFill>
                <a:schemeClr val="dk2"/>
              </a:solidFill>
            </a:endParaRPr>
          </a:p>
        </p:txBody>
      </p:sp>
      <p:sp>
        <p:nvSpPr>
          <p:cNvPr id="636" name="Google Shape;636;p93"/>
          <p:cNvSpPr txBox="1"/>
          <p:nvPr/>
        </p:nvSpPr>
        <p:spPr>
          <a:xfrm>
            <a:off x="2344925" y="1969925"/>
            <a:ext cx="390300" cy="42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2"/>
                </a:solidFill>
              </a:rPr>
              <a:t>✔</a:t>
            </a:r>
            <a:endParaRPr sz="2500">
              <a:solidFill>
                <a:schemeClr val="dk2"/>
              </a:solidFill>
            </a:endParaRPr>
          </a:p>
        </p:txBody>
      </p:sp>
      <p:sp>
        <p:nvSpPr>
          <p:cNvPr id="637" name="Google Shape;637;p93"/>
          <p:cNvSpPr txBox="1"/>
          <p:nvPr/>
        </p:nvSpPr>
        <p:spPr>
          <a:xfrm>
            <a:off x="2344925" y="2812701"/>
            <a:ext cx="390300" cy="42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2"/>
                </a:solidFill>
              </a:rPr>
              <a:t>✔</a:t>
            </a:r>
            <a:endParaRPr sz="2500">
              <a:solidFill>
                <a:schemeClr val="dk2"/>
              </a:solidFill>
            </a:endParaRPr>
          </a:p>
        </p:txBody>
      </p:sp>
      <p:sp>
        <p:nvSpPr>
          <p:cNvPr id="638" name="Google Shape;638;p93"/>
          <p:cNvSpPr txBox="1"/>
          <p:nvPr/>
        </p:nvSpPr>
        <p:spPr>
          <a:xfrm>
            <a:off x="2344925" y="3840175"/>
            <a:ext cx="390300" cy="31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solidFill>
                  <a:schemeClr val="dk2"/>
                </a:solidFill>
              </a:rPr>
              <a:t>✔</a:t>
            </a:r>
            <a:endParaRPr sz="25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A0D66"/>
        </a:solidFill>
        <a:effectLst/>
      </p:bgPr>
    </p:bg>
    <p:spTree>
      <p:nvGrpSpPr>
        <p:cNvPr id="1" name="Shape 376"/>
        <p:cNvGrpSpPr/>
        <p:nvPr/>
      </p:nvGrpSpPr>
      <p:grpSpPr>
        <a:xfrm>
          <a:off x="0" y="0"/>
          <a:ext cx="0" cy="0"/>
          <a:chOff x="0" y="0"/>
          <a:chExt cx="0" cy="0"/>
        </a:xfrm>
      </p:grpSpPr>
      <p:pic>
        <p:nvPicPr>
          <p:cNvPr id="377" name="Google Shape;377;p75" title="iStock-172804247.jpg"/>
          <p:cNvPicPr preferRelativeResize="0"/>
          <p:nvPr/>
        </p:nvPicPr>
        <p:blipFill rotWithShape="1">
          <a:blip r:embed="rId3">
            <a:alphaModFix/>
          </a:blip>
          <a:srcRect/>
          <a:stretch/>
        </p:blipFill>
        <p:spPr>
          <a:xfrm>
            <a:off x="4570452" y="1325"/>
            <a:ext cx="4573550" cy="4594498"/>
          </a:xfrm>
          <a:prstGeom prst="rect">
            <a:avLst/>
          </a:prstGeom>
          <a:noFill/>
          <a:ln>
            <a:noFill/>
          </a:ln>
        </p:spPr>
      </p:pic>
      <p:sp>
        <p:nvSpPr>
          <p:cNvPr id="378" name="Google Shape;378;p75"/>
          <p:cNvSpPr txBox="1"/>
          <p:nvPr/>
        </p:nvSpPr>
        <p:spPr>
          <a:xfrm>
            <a:off x="459700" y="451575"/>
            <a:ext cx="3640500" cy="1938600"/>
          </a:xfrm>
          <a:prstGeom prst="rect">
            <a:avLst/>
          </a:prstGeom>
          <a:noFill/>
          <a:ln>
            <a:noFill/>
          </a:ln>
        </p:spPr>
        <p:txBody>
          <a:bodyPr spcFirstLastPara="1" wrap="square" lIns="0" tIns="0" rIns="0" bIns="0" anchor="t" anchorCtr="0">
            <a:noAutofit/>
          </a:bodyPr>
          <a:lstStyle/>
          <a:p>
            <a:pPr marL="0" marR="0" lvl="0" indent="0" algn="l" rtl="0">
              <a:lnSpc>
                <a:spcPct val="115000"/>
              </a:lnSpc>
              <a:spcBef>
                <a:spcPts val="0"/>
              </a:spcBef>
              <a:spcAft>
                <a:spcPts val="0"/>
              </a:spcAft>
              <a:buClr>
                <a:srgbClr val="000000"/>
              </a:buClr>
              <a:buSzPts val="4800"/>
              <a:buFont typeface="Arial"/>
              <a:buNone/>
            </a:pPr>
            <a:r>
              <a:rPr lang="en" sz="1600" b="1" i="0" u="none" strike="noStrike" cap="none">
                <a:solidFill>
                  <a:srgbClr val="FFFFFF"/>
                </a:solidFill>
                <a:latin typeface="Arial"/>
                <a:ea typeface="Arial"/>
                <a:cs typeface="Arial"/>
                <a:sym typeface="Arial"/>
              </a:rPr>
              <a:t>About the Alzheimer's Association</a:t>
            </a:r>
            <a:endParaRPr sz="1600" b="1" i="0" u="none" strike="noStrike" cap="none">
              <a:solidFill>
                <a:srgbClr val="FFFFFF"/>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r>
              <a:rPr lang="en" sz="1600" b="0" i="0" u="none" strike="noStrike" cap="none">
                <a:solidFill>
                  <a:srgbClr val="FFFFFF"/>
                </a:solidFill>
                <a:latin typeface="Arial"/>
                <a:ea typeface="Arial"/>
                <a:cs typeface="Arial"/>
                <a:sym typeface="Arial"/>
              </a:rPr>
              <a:t>The Alzheimer’s Association leads the way to end Alzheimer’s and all other dementia — by accelerating global research, driving risk reduction and early detection, and maximizing quality care and support.</a:t>
            </a:r>
            <a:endParaRPr sz="1600" b="0" i="0" u="none" strike="noStrike" cap="none">
              <a:solidFill>
                <a:srgbClr val="FFFFFF"/>
              </a:solidFill>
              <a:latin typeface="Arial"/>
              <a:ea typeface="Arial"/>
              <a:cs typeface="Arial"/>
              <a:sym typeface="Arial"/>
            </a:endParaRPr>
          </a:p>
        </p:txBody>
      </p:sp>
      <p:sp>
        <p:nvSpPr>
          <p:cNvPr id="379" name="Google Shape;379;p75"/>
          <p:cNvSpPr/>
          <p:nvPr/>
        </p:nvSpPr>
        <p:spPr>
          <a:xfrm>
            <a:off x="459700" y="2390275"/>
            <a:ext cx="3640500" cy="1894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 sz="2400" b="0" i="0" u="none" strike="noStrike" cap="none">
                <a:solidFill>
                  <a:srgbClr val="FFFFFF"/>
                </a:solidFill>
                <a:latin typeface="Arial"/>
                <a:ea typeface="Arial"/>
                <a:cs typeface="Arial"/>
                <a:sym typeface="Arial"/>
              </a:rPr>
              <a:t>Our vision is a world without Alzheimer’s and all other dementia</a:t>
            </a:r>
            <a:r>
              <a:rPr lang="en" sz="2400" b="0" i="0" u="none" strike="noStrike" cap="none" baseline="30000">
                <a:solidFill>
                  <a:srgbClr val="FFFFFF"/>
                </a:solidFill>
                <a:latin typeface="Arial"/>
                <a:ea typeface="Arial"/>
                <a:cs typeface="Arial"/>
                <a:sym typeface="Arial"/>
              </a:rPr>
              <a:t>®</a:t>
            </a:r>
            <a:r>
              <a:rPr lang="en" sz="2400" b="0" i="0" u="none" strike="noStrike" cap="none">
                <a:solidFill>
                  <a:srgbClr val="FFFFFF"/>
                </a:solidFill>
                <a:latin typeface="Arial"/>
                <a:ea typeface="Arial"/>
                <a:cs typeface="Arial"/>
                <a:sym typeface="Arial"/>
              </a:rPr>
              <a:t>.</a:t>
            </a:r>
            <a:endParaRPr sz="2400" b="0" i="0" u="none" strike="noStrike" cap="none" baseline="30000">
              <a:solidFill>
                <a:srgbClr val="FFFFFF"/>
              </a:solidFill>
              <a:latin typeface="Arial"/>
              <a:ea typeface="Arial"/>
              <a:cs typeface="Arial"/>
              <a:sym typeface="Arial"/>
            </a:endParaRPr>
          </a:p>
        </p:txBody>
      </p:sp>
      <p:pic>
        <p:nvPicPr>
          <p:cNvPr id="380" name="Google Shape;380;p75" title="tealshape.png"/>
          <p:cNvPicPr preferRelativeResize="0"/>
          <p:nvPr/>
        </p:nvPicPr>
        <p:blipFill rotWithShape="1">
          <a:blip r:embed="rId4">
            <a:alphaModFix amt="41000"/>
          </a:blip>
          <a:srcRect/>
          <a:stretch/>
        </p:blipFill>
        <p:spPr>
          <a:xfrm>
            <a:off x="4570450" y="3051"/>
            <a:ext cx="771824" cy="4591050"/>
          </a:xfrm>
          <a:prstGeom prst="rect">
            <a:avLst/>
          </a:prstGeom>
          <a:noFill/>
          <a:ln>
            <a:noFill/>
          </a:ln>
        </p:spPr>
      </p:pic>
      <p:pic>
        <p:nvPicPr>
          <p:cNvPr id="381" name="Google Shape;381;p75" title="tealshape.png"/>
          <p:cNvPicPr preferRelativeResize="0"/>
          <p:nvPr/>
        </p:nvPicPr>
        <p:blipFill rotWithShape="1">
          <a:blip r:embed="rId4">
            <a:alphaModFix amt="41000"/>
          </a:blip>
          <a:srcRect/>
          <a:stretch/>
        </p:blipFill>
        <p:spPr>
          <a:xfrm rot="10800000">
            <a:off x="8372175" y="3051"/>
            <a:ext cx="771824" cy="4591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pSp>
        <p:nvGrpSpPr>
          <p:cNvPr id="386" name="Google Shape;386;p76"/>
          <p:cNvGrpSpPr/>
          <p:nvPr/>
        </p:nvGrpSpPr>
        <p:grpSpPr>
          <a:xfrm>
            <a:off x="3564225" y="1930698"/>
            <a:ext cx="5579775" cy="2494661"/>
            <a:chOff x="3569850" y="1763075"/>
            <a:chExt cx="5579775" cy="2676675"/>
          </a:xfrm>
        </p:grpSpPr>
        <p:sp>
          <p:nvSpPr>
            <p:cNvPr id="387" name="Google Shape;387;p76"/>
            <p:cNvSpPr/>
            <p:nvPr/>
          </p:nvSpPr>
          <p:spPr>
            <a:xfrm>
              <a:off x="4698225" y="1856900"/>
              <a:ext cx="4451400" cy="424800"/>
            </a:xfrm>
            <a:prstGeom prst="rect">
              <a:avLst/>
            </a:prstGeom>
            <a:solidFill>
              <a:srgbClr val="3C125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8" name="Google Shape;388;p76"/>
            <p:cNvSpPr/>
            <p:nvPr/>
          </p:nvSpPr>
          <p:spPr>
            <a:xfrm>
              <a:off x="4702350" y="2265775"/>
              <a:ext cx="4446300" cy="430800"/>
            </a:xfrm>
            <a:prstGeom prst="rect">
              <a:avLst/>
            </a:prstGeom>
            <a:solidFill>
              <a:srgbClr val="4D266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9" name="Google Shape;389;p76"/>
            <p:cNvSpPr/>
            <p:nvPr/>
          </p:nvSpPr>
          <p:spPr>
            <a:xfrm>
              <a:off x="4697100" y="2686375"/>
              <a:ext cx="4451400" cy="450000"/>
            </a:xfrm>
            <a:prstGeom prst="rect">
              <a:avLst/>
            </a:prstGeom>
            <a:solidFill>
              <a:srgbClr val="5E3A7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0" name="Google Shape;390;p76"/>
            <p:cNvSpPr/>
            <p:nvPr/>
          </p:nvSpPr>
          <p:spPr>
            <a:xfrm>
              <a:off x="4702100" y="3111150"/>
              <a:ext cx="4446300" cy="430800"/>
            </a:xfrm>
            <a:prstGeom prst="rect">
              <a:avLst/>
            </a:prstGeom>
            <a:solidFill>
              <a:srgbClr val="6F4F7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1" name="Google Shape;391;p76"/>
            <p:cNvSpPr/>
            <p:nvPr/>
          </p:nvSpPr>
          <p:spPr>
            <a:xfrm>
              <a:off x="4703025" y="3522725"/>
              <a:ext cx="4446300" cy="450000"/>
            </a:xfrm>
            <a:prstGeom prst="rect">
              <a:avLst/>
            </a:prstGeom>
            <a:solidFill>
              <a:srgbClr val="80638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2" name="Google Shape;392;p76"/>
            <p:cNvSpPr/>
            <p:nvPr/>
          </p:nvSpPr>
          <p:spPr>
            <a:xfrm>
              <a:off x="4702825" y="3953523"/>
              <a:ext cx="4446300" cy="450000"/>
            </a:xfrm>
            <a:prstGeom prst="rect">
              <a:avLst/>
            </a:prstGeom>
            <a:solidFill>
              <a:srgbClr val="90779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3" name="Google Shape;393;p76"/>
            <p:cNvSpPr txBox="1"/>
            <p:nvPr/>
          </p:nvSpPr>
          <p:spPr>
            <a:xfrm>
              <a:off x="5491549" y="1981800"/>
              <a:ext cx="1222200" cy="231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 b="0" i="0" u="none" strike="noStrike" cap="none">
                  <a:solidFill>
                    <a:srgbClr val="FFFFFF"/>
                  </a:solidFill>
                  <a:latin typeface="Arial"/>
                  <a:ea typeface="Arial"/>
                  <a:cs typeface="Arial"/>
                  <a:sym typeface="Arial"/>
                </a:rPr>
                <a:t>Alzheimer’s</a:t>
              </a:r>
              <a:endParaRPr b="0" i="0" u="none" strike="noStrike" cap="none">
                <a:solidFill>
                  <a:srgbClr val="FFFFFF"/>
                </a:solidFill>
                <a:latin typeface="Arial"/>
                <a:ea typeface="Arial"/>
                <a:cs typeface="Arial"/>
                <a:sym typeface="Arial"/>
              </a:endParaRPr>
            </a:p>
          </p:txBody>
        </p:sp>
        <p:sp>
          <p:nvSpPr>
            <p:cNvPr id="394" name="Google Shape;394;p76"/>
            <p:cNvSpPr txBox="1"/>
            <p:nvPr/>
          </p:nvSpPr>
          <p:spPr>
            <a:xfrm>
              <a:off x="5455100" y="2395078"/>
              <a:ext cx="1079400" cy="231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 b="0" i="0" u="none" strike="noStrike" cap="none">
                  <a:solidFill>
                    <a:srgbClr val="FFFFFF"/>
                  </a:solidFill>
                  <a:latin typeface="Arial"/>
                  <a:ea typeface="Arial"/>
                  <a:cs typeface="Arial"/>
                  <a:sym typeface="Arial"/>
                </a:rPr>
                <a:t>Vascular</a:t>
              </a:r>
              <a:endParaRPr b="0" i="0" u="none" strike="noStrike" cap="none">
                <a:solidFill>
                  <a:srgbClr val="FFFFFF"/>
                </a:solidFill>
                <a:latin typeface="Arial"/>
                <a:ea typeface="Arial"/>
                <a:cs typeface="Arial"/>
                <a:sym typeface="Arial"/>
              </a:endParaRPr>
            </a:p>
          </p:txBody>
        </p:sp>
        <p:sp>
          <p:nvSpPr>
            <p:cNvPr id="395" name="Google Shape;395;p76"/>
            <p:cNvSpPr txBox="1"/>
            <p:nvPr/>
          </p:nvSpPr>
          <p:spPr>
            <a:xfrm>
              <a:off x="5389550" y="2808356"/>
              <a:ext cx="1539600" cy="231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 b="0" i="0" u="none" strike="noStrike" cap="none">
                  <a:solidFill>
                    <a:srgbClr val="FFFFFF"/>
                  </a:solidFill>
                  <a:latin typeface="Arial"/>
                  <a:ea typeface="Arial"/>
                  <a:cs typeface="Arial"/>
                  <a:sym typeface="Arial"/>
                </a:rPr>
                <a:t>Lewy body</a:t>
              </a:r>
              <a:endParaRPr b="0" i="0" u="none" strike="noStrike" cap="none">
                <a:solidFill>
                  <a:srgbClr val="FFFFFF"/>
                </a:solidFill>
                <a:latin typeface="Arial"/>
                <a:ea typeface="Arial"/>
                <a:cs typeface="Arial"/>
                <a:sym typeface="Arial"/>
              </a:endParaRPr>
            </a:p>
          </p:txBody>
        </p:sp>
        <p:sp>
          <p:nvSpPr>
            <p:cNvPr id="396" name="Google Shape;396;p76"/>
            <p:cNvSpPr txBox="1"/>
            <p:nvPr/>
          </p:nvSpPr>
          <p:spPr>
            <a:xfrm>
              <a:off x="5316700" y="3221634"/>
              <a:ext cx="2136900" cy="231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 b="0" i="0" u="none" strike="noStrike" cap="none">
                  <a:solidFill>
                    <a:srgbClr val="FFFFFF"/>
                  </a:solidFill>
                  <a:latin typeface="Arial"/>
                  <a:ea typeface="Arial"/>
                  <a:cs typeface="Arial"/>
                  <a:sym typeface="Arial"/>
                </a:rPr>
                <a:t>Frontotemporal</a:t>
              </a:r>
              <a:endParaRPr b="0" i="0" u="none" strike="noStrike" cap="none">
                <a:solidFill>
                  <a:srgbClr val="FFFFFF"/>
                </a:solidFill>
                <a:latin typeface="Arial"/>
                <a:ea typeface="Arial"/>
                <a:cs typeface="Arial"/>
                <a:sym typeface="Arial"/>
              </a:endParaRPr>
            </a:p>
          </p:txBody>
        </p:sp>
        <p:sp>
          <p:nvSpPr>
            <p:cNvPr id="397" name="Google Shape;397;p76"/>
            <p:cNvSpPr txBox="1"/>
            <p:nvPr/>
          </p:nvSpPr>
          <p:spPr>
            <a:xfrm>
              <a:off x="5212300" y="3639660"/>
              <a:ext cx="3156900" cy="231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 b="0" i="0" u="none" strike="noStrike" cap="none">
                  <a:solidFill>
                    <a:srgbClr val="FFFFFF"/>
                  </a:solidFill>
                  <a:latin typeface="Arial"/>
                  <a:ea typeface="Arial"/>
                  <a:cs typeface="Arial"/>
                  <a:sym typeface="Arial"/>
                </a:rPr>
                <a:t>Other, including Huntington’s</a:t>
              </a:r>
              <a:endParaRPr b="0" i="0" u="none" strike="noStrike" cap="none">
                <a:solidFill>
                  <a:srgbClr val="FFFFFF"/>
                </a:solidFill>
                <a:latin typeface="Arial"/>
                <a:ea typeface="Arial"/>
                <a:cs typeface="Arial"/>
                <a:sym typeface="Arial"/>
              </a:endParaRPr>
            </a:p>
          </p:txBody>
        </p:sp>
        <p:sp>
          <p:nvSpPr>
            <p:cNvPr id="398" name="Google Shape;398;p76"/>
            <p:cNvSpPr txBox="1"/>
            <p:nvPr/>
          </p:nvSpPr>
          <p:spPr>
            <a:xfrm>
              <a:off x="5107100" y="4057712"/>
              <a:ext cx="4041300" cy="2313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 b="0" i="0" u="none" strike="noStrike" cap="none">
                  <a:solidFill>
                    <a:srgbClr val="FFFFFF"/>
                  </a:solidFill>
                  <a:latin typeface="Arial"/>
                  <a:ea typeface="Arial"/>
                  <a:cs typeface="Arial"/>
                  <a:sym typeface="Arial"/>
                </a:rPr>
                <a:t>Mixed dementia: from more than one cause</a:t>
              </a:r>
              <a:endParaRPr b="0" i="0" u="none" strike="noStrike" cap="none">
                <a:solidFill>
                  <a:srgbClr val="FFFFFF"/>
                </a:solidFill>
                <a:latin typeface="Arial"/>
                <a:ea typeface="Arial"/>
                <a:cs typeface="Arial"/>
                <a:sym typeface="Arial"/>
              </a:endParaRPr>
            </a:p>
          </p:txBody>
        </p:sp>
        <p:sp>
          <p:nvSpPr>
            <p:cNvPr id="399" name="Google Shape;399;p76"/>
            <p:cNvSpPr/>
            <p:nvPr/>
          </p:nvSpPr>
          <p:spPr>
            <a:xfrm>
              <a:off x="3569850" y="1763075"/>
              <a:ext cx="1642450" cy="2676675"/>
            </a:xfrm>
            <a:custGeom>
              <a:avLst/>
              <a:gdLst/>
              <a:ahLst/>
              <a:cxnLst/>
              <a:rect l="l" t="t" r="r" b="b"/>
              <a:pathLst>
                <a:path w="65698" h="107067" extrusionOk="0">
                  <a:moveTo>
                    <a:pt x="20982" y="0"/>
                  </a:moveTo>
                  <a:lnTo>
                    <a:pt x="0" y="107067"/>
                  </a:lnTo>
                  <a:lnTo>
                    <a:pt x="50863" y="107067"/>
                  </a:lnTo>
                  <a:lnTo>
                    <a:pt x="65698" y="121"/>
                  </a:lnTo>
                  <a:close/>
                </a:path>
              </a:pathLst>
            </a:custGeom>
            <a:solidFill>
              <a:schemeClr val="lt1"/>
            </a:solidFill>
            <a:ln>
              <a:noFill/>
            </a:ln>
          </p:spPr>
          <p:txBody>
            <a:bodyPr/>
            <a:lstStyle/>
            <a:p>
              <a:endParaRPr lang="en-US"/>
            </a:p>
          </p:txBody>
        </p:sp>
      </p:grpSp>
      <p:sp>
        <p:nvSpPr>
          <p:cNvPr id="400" name="Google Shape;400;p76"/>
          <p:cNvSpPr txBox="1"/>
          <p:nvPr/>
        </p:nvSpPr>
        <p:spPr>
          <a:xfrm>
            <a:off x="4849500" y="230700"/>
            <a:ext cx="3778200" cy="708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400" b="1">
                <a:solidFill>
                  <a:srgbClr val="490D66"/>
                </a:solidFill>
              </a:rPr>
              <a:t>Dementia</a:t>
            </a:r>
            <a:endParaRPr sz="2400" b="1">
              <a:solidFill>
                <a:srgbClr val="490D66"/>
              </a:solidFill>
            </a:endParaRPr>
          </a:p>
        </p:txBody>
      </p:sp>
      <p:sp>
        <p:nvSpPr>
          <p:cNvPr id="401" name="Google Shape;401;p76"/>
          <p:cNvSpPr txBox="1"/>
          <p:nvPr/>
        </p:nvSpPr>
        <p:spPr>
          <a:xfrm>
            <a:off x="4849500" y="908500"/>
            <a:ext cx="3778200" cy="959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b="0" i="0" u="none" strike="noStrike" cap="none">
                <a:solidFill>
                  <a:srgbClr val="490D66"/>
                </a:solidFill>
                <a:latin typeface="Arial"/>
                <a:ea typeface="Arial"/>
                <a:cs typeface="Arial"/>
                <a:sym typeface="Arial"/>
              </a:rPr>
              <a:t>An umbrella term for loss of memory and other thinking abilities </a:t>
            </a:r>
            <a:r>
              <a:rPr lang="en" b="1" i="0" u="none" strike="noStrike" cap="none">
                <a:solidFill>
                  <a:srgbClr val="490D66"/>
                </a:solidFill>
              </a:rPr>
              <a:t>severe enough to interfere with daily life</a:t>
            </a:r>
            <a:r>
              <a:rPr lang="en">
                <a:solidFill>
                  <a:srgbClr val="490D66"/>
                </a:solidFill>
              </a:rPr>
              <a:t>. Dementia is NOT a normal part of aging. </a:t>
            </a:r>
            <a:endParaRPr>
              <a:solidFill>
                <a:srgbClr val="490D66"/>
              </a:solidFill>
            </a:endParaRPr>
          </a:p>
          <a:p>
            <a:pPr marL="0" marR="0" lvl="0" indent="0" algn="l" rtl="0">
              <a:lnSpc>
                <a:spcPct val="100000"/>
              </a:lnSpc>
              <a:spcBef>
                <a:spcPts val="0"/>
              </a:spcBef>
              <a:spcAft>
                <a:spcPts val="0"/>
              </a:spcAft>
              <a:buClr>
                <a:srgbClr val="000000"/>
              </a:buClr>
              <a:buSzPts val="1800"/>
              <a:buFont typeface="Arial"/>
              <a:buNone/>
            </a:pPr>
            <a:endParaRPr>
              <a:solidFill>
                <a:srgbClr val="490D66"/>
              </a:solidFill>
            </a:endParaRPr>
          </a:p>
        </p:txBody>
      </p:sp>
      <p:sp>
        <p:nvSpPr>
          <p:cNvPr id="402" name="Google Shape;402;p76"/>
          <p:cNvSpPr/>
          <p:nvPr/>
        </p:nvSpPr>
        <p:spPr>
          <a:xfrm>
            <a:off x="0" y="0"/>
            <a:ext cx="4546200" cy="4590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03" name="Google Shape;403;p76" title="Medical_Brain_p.png"/>
          <p:cNvPicPr preferRelativeResize="0"/>
          <p:nvPr/>
        </p:nvPicPr>
        <p:blipFill>
          <a:blip r:embed="rId3">
            <a:alphaModFix/>
          </a:blip>
          <a:stretch>
            <a:fillRect/>
          </a:stretch>
        </p:blipFill>
        <p:spPr>
          <a:xfrm>
            <a:off x="1181250" y="2200200"/>
            <a:ext cx="1938550" cy="1682900"/>
          </a:xfrm>
          <a:prstGeom prst="rect">
            <a:avLst/>
          </a:prstGeom>
          <a:noFill/>
          <a:ln>
            <a:noFill/>
          </a:ln>
        </p:spPr>
      </p:pic>
      <p:sp>
        <p:nvSpPr>
          <p:cNvPr id="404" name="Google Shape;404;p76"/>
          <p:cNvSpPr txBox="1"/>
          <p:nvPr/>
        </p:nvSpPr>
        <p:spPr>
          <a:xfrm>
            <a:off x="436725" y="230700"/>
            <a:ext cx="3778200" cy="708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400" b="1">
                <a:solidFill>
                  <a:srgbClr val="490D66"/>
                </a:solidFill>
              </a:rPr>
              <a:t>Cognitive Decline</a:t>
            </a:r>
            <a:endParaRPr sz="2400" b="1">
              <a:solidFill>
                <a:srgbClr val="490D66"/>
              </a:solidFill>
            </a:endParaRPr>
          </a:p>
        </p:txBody>
      </p:sp>
      <p:sp>
        <p:nvSpPr>
          <p:cNvPr id="405" name="Google Shape;405;p76"/>
          <p:cNvSpPr txBox="1"/>
          <p:nvPr/>
        </p:nvSpPr>
        <p:spPr>
          <a:xfrm>
            <a:off x="436725" y="908500"/>
            <a:ext cx="3778200" cy="1211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a:solidFill>
                  <a:srgbClr val="490D66"/>
                </a:solidFill>
              </a:rPr>
              <a:t>Cognitive decline refers to changes in memory, thinking, and/or reasoning that are worsening over time. </a:t>
            </a:r>
            <a:endParaRPr>
              <a:solidFill>
                <a:srgbClr val="490D66"/>
              </a:solidFill>
            </a:endParaRPr>
          </a:p>
          <a:p>
            <a:pPr marL="0" marR="0" lvl="0" indent="0" algn="l" rtl="0">
              <a:lnSpc>
                <a:spcPct val="100000"/>
              </a:lnSpc>
              <a:spcBef>
                <a:spcPts val="0"/>
              </a:spcBef>
              <a:spcAft>
                <a:spcPts val="0"/>
              </a:spcAft>
              <a:buClr>
                <a:srgbClr val="000000"/>
              </a:buClr>
              <a:buSzPts val="1800"/>
              <a:buFont typeface="Arial"/>
              <a:buNone/>
            </a:pPr>
            <a:endParaRPr>
              <a:solidFill>
                <a:srgbClr val="490D66"/>
              </a:solidFill>
            </a:endParaRPr>
          </a:p>
        </p:txBody>
      </p:sp>
      <p:pic>
        <p:nvPicPr>
          <p:cNvPr id="406" name="Google Shape;406;p76" title="Technology_Gears_Utilities_Settings_Preferences_p.png"/>
          <p:cNvPicPr preferRelativeResize="0"/>
          <p:nvPr/>
        </p:nvPicPr>
        <p:blipFill rotWithShape="1">
          <a:blip r:embed="rId4">
            <a:alphaModFix/>
          </a:blip>
          <a:srcRect l="34392" t="24897"/>
          <a:stretch/>
        </p:blipFill>
        <p:spPr>
          <a:xfrm rot="-72">
            <a:off x="1253733" y="2281937"/>
            <a:ext cx="564225" cy="628491"/>
          </a:xfrm>
          <a:prstGeom prst="rect">
            <a:avLst/>
          </a:prstGeom>
          <a:noFill/>
          <a:ln>
            <a:noFill/>
          </a:ln>
        </p:spPr>
      </p:pic>
      <p:sp>
        <p:nvSpPr>
          <p:cNvPr id="407" name="Google Shape;407;p76"/>
          <p:cNvSpPr/>
          <p:nvPr/>
        </p:nvSpPr>
        <p:spPr>
          <a:xfrm rot="-1550512">
            <a:off x="1610335" y="2362974"/>
            <a:ext cx="119057" cy="89841"/>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08" name="Google Shape;408;p76" title="Technology_Gears_Utilities_Settings_Preferences_p.png"/>
          <p:cNvPicPr preferRelativeResize="0"/>
          <p:nvPr/>
        </p:nvPicPr>
        <p:blipFill>
          <a:blip r:embed="rId5">
            <a:alphaModFix/>
          </a:blip>
          <a:stretch>
            <a:fillRect/>
          </a:stretch>
        </p:blipFill>
        <p:spPr>
          <a:xfrm rot="-74">
            <a:off x="976792" y="2081456"/>
            <a:ext cx="805240" cy="8052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A2366"/>
        </a:solidFill>
        <a:effectLst/>
      </p:bgPr>
    </p:bg>
    <p:spTree>
      <p:nvGrpSpPr>
        <p:cNvPr id="1" name="Shape 413"/>
        <p:cNvGrpSpPr/>
        <p:nvPr/>
      </p:nvGrpSpPr>
      <p:grpSpPr>
        <a:xfrm>
          <a:off x="0" y="0"/>
          <a:ext cx="0" cy="0"/>
          <a:chOff x="0" y="0"/>
          <a:chExt cx="0" cy="0"/>
        </a:xfrm>
      </p:grpSpPr>
      <p:pic>
        <p:nvPicPr>
          <p:cNvPr id="414" name="Google Shape;414;p77" title="iStock_000007530244.jpg"/>
          <p:cNvPicPr preferRelativeResize="0"/>
          <p:nvPr/>
        </p:nvPicPr>
        <p:blipFill rotWithShape="1">
          <a:blip r:embed="rId3">
            <a:alphaModFix/>
          </a:blip>
          <a:srcRect t="1293"/>
          <a:stretch/>
        </p:blipFill>
        <p:spPr>
          <a:xfrm>
            <a:off x="2829000" y="2552963"/>
            <a:ext cx="2713498" cy="1771524"/>
          </a:xfrm>
          <a:prstGeom prst="rect">
            <a:avLst/>
          </a:prstGeom>
          <a:noFill/>
          <a:ln>
            <a:noFill/>
          </a:ln>
        </p:spPr>
      </p:pic>
      <p:sp>
        <p:nvSpPr>
          <p:cNvPr id="415" name="Google Shape;415;p77"/>
          <p:cNvSpPr txBox="1"/>
          <p:nvPr/>
        </p:nvSpPr>
        <p:spPr>
          <a:xfrm>
            <a:off x="5051550" y="667300"/>
            <a:ext cx="3097800" cy="1404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
                <a:solidFill>
                  <a:schemeClr val="lt1"/>
                </a:solidFill>
              </a:rPr>
              <a:t>Early detection is important,</a:t>
            </a:r>
            <a:r>
              <a:rPr lang="en" b="1">
                <a:solidFill>
                  <a:srgbClr val="5AC3B5"/>
                </a:solidFill>
              </a:rPr>
              <a:t> p</a:t>
            </a:r>
            <a:r>
              <a:rPr lang="en" b="1" i="0" u="none" strike="noStrike" cap="none">
                <a:solidFill>
                  <a:srgbClr val="5AC3B5"/>
                </a:solidFill>
              </a:rPr>
              <a:t>ay attention to any changes in memory</a:t>
            </a:r>
            <a:r>
              <a:rPr lang="en" b="0" i="0" u="none" strike="noStrike" cap="none">
                <a:solidFill>
                  <a:schemeClr val="lt1"/>
                </a:solidFill>
                <a:latin typeface="Arial"/>
                <a:ea typeface="Arial"/>
                <a:cs typeface="Arial"/>
                <a:sym typeface="Arial"/>
              </a:rPr>
              <a:t>, </a:t>
            </a:r>
            <a:r>
              <a:rPr lang="en" b="1" i="0" u="none" strike="noStrike" cap="none">
                <a:solidFill>
                  <a:srgbClr val="5DBDA7"/>
                </a:solidFill>
              </a:rPr>
              <a:t>thinking or behavior</a:t>
            </a:r>
            <a:r>
              <a:rPr lang="en" b="0" i="0" u="none" strike="noStrike" cap="none">
                <a:solidFill>
                  <a:schemeClr val="lt1"/>
                </a:solidFill>
                <a:latin typeface="Arial"/>
                <a:ea typeface="Arial"/>
                <a:cs typeface="Arial"/>
                <a:sym typeface="Arial"/>
              </a:rPr>
              <a:t> that you notice in yourself or someone else.</a:t>
            </a:r>
            <a:endParaRPr b="0" i="0" u="none" strike="noStrike" cap="none">
              <a:solidFill>
                <a:schemeClr val="lt1"/>
              </a:solidFill>
              <a:latin typeface="Arial"/>
              <a:ea typeface="Arial"/>
              <a:cs typeface="Arial"/>
              <a:sym typeface="Arial"/>
            </a:endParaRPr>
          </a:p>
        </p:txBody>
      </p:sp>
      <p:sp>
        <p:nvSpPr>
          <p:cNvPr id="416" name="Google Shape;416;p77"/>
          <p:cNvSpPr txBox="1"/>
          <p:nvPr/>
        </p:nvSpPr>
        <p:spPr>
          <a:xfrm>
            <a:off x="5798725" y="2736725"/>
            <a:ext cx="3051300" cy="1404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
                <a:solidFill>
                  <a:schemeClr val="lt1"/>
                </a:solidFill>
              </a:rPr>
              <a:t>There are treatments that can change disease progression, and drug and non-drug options that may help treat symptoms. </a:t>
            </a:r>
            <a:r>
              <a:rPr lang="en" b="1">
                <a:solidFill>
                  <a:srgbClr val="5DBDA7"/>
                </a:solidFill>
              </a:rPr>
              <a:t>Talk to your doctor to learn more about treatment options. </a:t>
            </a:r>
            <a:endParaRPr>
              <a:solidFill>
                <a:schemeClr val="lt1"/>
              </a:solidFill>
            </a:endParaRPr>
          </a:p>
        </p:txBody>
      </p:sp>
      <p:pic>
        <p:nvPicPr>
          <p:cNvPr id="417" name="Google Shape;417;p77" title="2022_LifestyleShoot_LA_Tuesday-692.jpg"/>
          <p:cNvPicPr preferRelativeResize="0"/>
          <p:nvPr/>
        </p:nvPicPr>
        <p:blipFill rotWithShape="1">
          <a:blip r:embed="rId4">
            <a:alphaModFix/>
          </a:blip>
          <a:srcRect l="3918" t="1737" r="1893" b="1737"/>
          <a:stretch/>
        </p:blipFill>
        <p:spPr>
          <a:xfrm>
            <a:off x="2351034" y="483549"/>
            <a:ext cx="2591063" cy="1771483"/>
          </a:xfrm>
          <a:prstGeom prst="rect">
            <a:avLst/>
          </a:prstGeom>
          <a:noFill/>
          <a:ln>
            <a:noFill/>
          </a:ln>
        </p:spPr>
      </p:pic>
      <p:pic>
        <p:nvPicPr>
          <p:cNvPr id="418" name="Google Shape;418;p77" title="Purpleshape.png"/>
          <p:cNvPicPr preferRelativeResize="0"/>
          <p:nvPr/>
        </p:nvPicPr>
        <p:blipFill rotWithShape="1">
          <a:blip r:embed="rId5">
            <a:alphaModFix/>
          </a:blip>
          <a:srcRect t="749" b="749"/>
          <a:stretch/>
        </p:blipFill>
        <p:spPr>
          <a:xfrm>
            <a:off x="0" y="0"/>
            <a:ext cx="4032323" cy="4595823"/>
          </a:xfrm>
          <a:prstGeom prst="rect">
            <a:avLst/>
          </a:prstGeom>
          <a:noFill/>
          <a:ln>
            <a:noFill/>
          </a:ln>
        </p:spPr>
      </p:pic>
      <p:sp>
        <p:nvSpPr>
          <p:cNvPr id="419" name="Google Shape;419;p77"/>
          <p:cNvSpPr txBox="1">
            <a:spLocks noGrp="1"/>
          </p:cNvSpPr>
          <p:nvPr>
            <p:ph type="body" idx="1"/>
          </p:nvPr>
        </p:nvSpPr>
        <p:spPr>
          <a:xfrm>
            <a:off x="459700" y="1917406"/>
            <a:ext cx="2873400" cy="140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1"/>
              </a:buClr>
              <a:buSzPts val="2800"/>
              <a:buNone/>
            </a:pPr>
            <a:r>
              <a:rPr lang="en" sz="2600">
                <a:solidFill>
                  <a:srgbClr val="5AC3B5"/>
                </a:solidFill>
              </a:rPr>
              <a:t>Early Detection </a:t>
            </a:r>
            <a:r>
              <a:rPr lang="en" sz="2600" b="0">
                <a:solidFill>
                  <a:schemeClr val="lt1"/>
                </a:solidFill>
              </a:rPr>
              <a:t>and</a:t>
            </a:r>
            <a:r>
              <a:rPr lang="en" sz="2600">
                <a:solidFill>
                  <a:srgbClr val="5AC3B5"/>
                </a:solidFill>
              </a:rPr>
              <a:t> Treatment</a:t>
            </a:r>
            <a:endParaRPr sz="2600">
              <a:solidFill>
                <a:srgbClr val="5AC3B5"/>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8"/>
          <p:cNvSpPr/>
          <p:nvPr/>
        </p:nvSpPr>
        <p:spPr>
          <a:xfrm>
            <a:off x="0" y="1499378"/>
            <a:ext cx="9144000" cy="3096000"/>
          </a:xfrm>
          <a:prstGeom prst="rect">
            <a:avLst/>
          </a:prstGeom>
          <a:solidFill>
            <a:srgbClr val="5AC3B5"/>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pic>
        <p:nvPicPr>
          <p:cNvPr id="426" name="Google Shape;426;p78"/>
          <p:cNvPicPr preferRelativeResize="0"/>
          <p:nvPr/>
        </p:nvPicPr>
        <p:blipFill rotWithShape="1">
          <a:blip r:embed="rId3">
            <a:alphaModFix/>
          </a:blip>
          <a:srcRect b="2799"/>
          <a:stretch/>
        </p:blipFill>
        <p:spPr>
          <a:xfrm>
            <a:off x="0" y="0"/>
            <a:ext cx="2351751" cy="1524750"/>
          </a:xfrm>
          <a:prstGeom prst="rect">
            <a:avLst/>
          </a:prstGeom>
          <a:noFill/>
          <a:ln>
            <a:noFill/>
          </a:ln>
        </p:spPr>
      </p:pic>
      <p:pic>
        <p:nvPicPr>
          <p:cNvPr id="427" name="Google Shape;427;p78"/>
          <p:cNvPicPr preferRelativeResize="0"/>
          <p:nvPr/>
        </p:nvPicPr>
        <p:blipFill rotWithShape="1">
          <a:blip r:embed="rId4">
            <a:alphaModFix/>
          </a:blip>
          <a:srcRect t="10783" b="46084"/>
          <a:stretch/>
        </p:blipFill>
        <p:spPr>
          <a:xfrm>
            <a:off x="2286000" y="0"/>
            <a:ext cx="2351750" cy="1524750"/>
          </a:xfrm>
          <a:prstGeom prst="rect">
            <a:avLst/>
          </a:prstGeom>
          <a:noFill/>
          <a:ln>
            <a:noFill/>
          </a:ln>
        </p:spPr>
      </p:pic>
      <p:pic>
        <p:nvPicPr>
          <p:cNvPr id="428" name="Google Shape;428;p78"/>
          <p:cNvPicPr preferRelativeResize="0"/>
          <p:nvPr/>
        </p:nvPicPr>
        <p:blipFill rotWithShape="1">
          <a:blip r:embed="rId5">
            <a:alphaModFix/>
          </a:blip>
          <a:srcRect l="22498" t="8438" r="40705" b="55882"/>
          <a:stretch/>
        </p:blipFill>
        <p:spPr>
          <a:xfrm>
            <a:off x="6792250" y="2300"/>
            <a:ext cx="2351751" cy="1520201"/>
          </a:xfrm>
          <a:prstGeom prst="rect">
            <a:avLst/>
          </a:prstGeom>
          <a:noFill/>
          <a:ln>
            <a:noFill/>
          </a:ln>
        </p:spPr>
      </p:pic>
      <p:sp>
        <p:nvSpPr>
          <p:cNvPr id="429" name="Google Shape;429;p78"/>
          <p:cNvSpPr txBox="1">
            <a:spLocks noGrp="1"/>
          </p:cNvSpPr>
          <p:nvPr>
            <p:ph type="body" idx="1"/>
          </p:nvPr>
        </p:nvSpPr>
        <p:spPr>
          <a:xfrm>
            <a:off x="1328250" y="1768525"/>
            <a:ext cx="6487500" cy="2435100"/>
          </a:xfrm>
          <a:prstGeom prst="rect">
            <a:avLst/>
          </a:prstGeom>
          <a:noFill/>
          <a:ln>
            <a:noFill/>
          </a:ln>
        </p:spPr>
        <p:txBody>
          <a:bodyPr spcFirstLastPara="1" wrap="square" lIns="68575" tIns="34275" rIns="68575" bIns="34275" anchor="t" anchorCtr="0">
            <a:noAutofit/>
          </a:bodyPr>
          <a:lstStyle/>
          <a:p>
            <a:pPr marL="38100" lvl="0" indent="0" algn="ctr" rtl="0">
              <a:lnSpc>
                <a:spcPct val="100000"/>
              </a:lnSpc>
              <a:spcBef>
                <a:spcPts val="600"/>
              </a:spcBef>
              <a:spcAft>
                <a:spcPts val="0"/>
              </a:spcAft>
              <a:buSzPts val="2100"/>
              <a:buNone/>
            </a:pPr>
            <a:r>
              <a:rPr lang="en" sz="3000"/>
              <a:t>We all deserve a life with the healthiest brain possible.</a:t>
            </a:r>
            <a:endParaRPr sz="3000"/>
          </a:p>
          <a:p>
            <a:pPr marL="38100" lvl="0" indent="0" algn="ctr" rtl="0">
              <a:lnSpc>
                <a:spcPct val="100000"/>
              </a:lnSpc>
              <a:spcBef>
                <a:spcPts val="600"/>
              </a:spcBef>
              <a:spcAft>
                <a:spcPts val="0"/>
              </a:spcAft>
              <a:buSzPts val="2100"/>
              <a:buNone/>
            </a:pPr>
            <a:endParaRPr sz="2000"/>
          </a:p>
          <a:p>
            <a:pPr marL="38100" lvl="0" indent="0" algn="ctr" rtl="0">
              <a:lnSpc>
                <a:spcPct val="100000"/>
              </a:lnSpc>
              <a:spcBef>
                <a:spcPts val="600"/>
              </a:spcBef>
              <a:spcAft>
                <a:spcPts val="0"/>
              </a:spcAft>
              <a:buSzPts val="2100"/>
              <a:buNone/>
            </a:pPr>
            <a:r>
              <a:rPr lang="en" sz="3000"/>
              <a:t>We can all take actions to help protect our brain health.</a:t>
            </a:r>
            <a:endParaRPr sz="3000"/>
          </a:p>
        </p:txBody>
      </p:sp>
      <p:pic>
        <p:nvPicPr>
          <p:cNvPr id="430" name="Google Shape;430;p78"/>
          <p:cNvPicPr preferRelativeResize="0"/>
          <p:nvPr/>
        </p:nvPicPr>
        <p:blipFill rotWithShape="1">
          <a:blip r:embed="rId6">
            <a:alphaModFix/>
          </a:blip>
          <a:srcRect/>
          <a:stretch/>
        </p:blipFill>
        <p:spPr>
          <a:xfrm>
            <a:off x="4572000" y="2284"/>
            <a:ext cx="2286001" cy="1520182"/>
          </a:xfrm>
          <a:prstGeom prst="rect">
            <a:avLst/>
          </a:prstGeom>
          <a:noFill/>
          <a:ln>
            <a:noFill/>
          </a:ln>
        </p:spPr>
      </p:pic>
      <p:pic>
        <p:nvPicPr>
          <p:cNvPr id="431" name="Google Shape;431;p78" title="tealshape.png"/>
          <p:cNvPicPr preferRelativeResize="0"/>
          <p:nvPr/>
        </p:nvPicPr>
        <p:blipFill rotWithShape="1">
          <a:blip r:embed="rId7">
            <a:alphaModFix amt="50000"/>
          </a:blip>
          <a:srcRect l="45593" t="416" b="495"/>
          <a:stretch/>
        </p:blipFill>
        <p:spPr>
          <a:xfrm rot="10800000" flipH="1">
            <a:off x="0" y="7051"/>
            <a:ext cx="1345777" cy="4584274"/>
          </a:xfrm>
          <a:prstGeom prst="rect">
            <a:avLst/>
          </a:prstGeom>
          <a:noFill/>
          <a:ln>
            <a:noFill/>
          </a:ln>
        </p:spPr>
      </p:pic>
      <p:pic>
        <p:nvPicPr>
          <p:cNvPr id="432" name="Google Shape;432;p78" title="tealshape.png"/>
          <p:cNvPicPr preferRelativeResize="0"/>
          <p:nvPr/>
        </p:nvPicPr>
        <p:blipFill rotWithShape="1">
          <a:blip r:embed="rId7">
            <a:alphaModFix amt="50000"/>
          </a:blip>
          <a:srcRect l="45593" t="416" b="495"/>
          <a:stretch/>
        </p:blipFill>
        <p:spPr>
          <a:xfrm flipH="1">
            <a:off x="7798225" y="7051"/>
            <a:ext cx="1345777" cy="45842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79" title="1N0A1543.jpg"/>
          <p:cNvPicPr preferRelativeResize="0"/>
          <p:nvPr/>
        </p:nvPicPr>
        <p:blipFill rotWithShape="1">
          <a:blip r:embed="rId3">
            <a:alphaModFix/>
          </a:blip>
          <a:srcRect l="29616" r="-3232"/>
          <a:stretch/>
        </p:blipFill>
        <p:spPr>
          <a:xfrm>
            <a:off x="0" y="0"/>
            <a:ext cx="5108275" cy="4591000"/>
          </a:xfrm>
          <a:prstGeom prst="rect">
            <a:avLst/>
          </a:prstGeom>
          <a:noFill/>
          <a:ln>
            <a:noFill/>
          </a:ln>
        </p:spPr>
      </p:pic>
      <p:grpSp>
        <p:nvGrpSpPr>
          <p:cNvPr id="438" name="Google Shape;438;p79"/>
          <p:cNvGrpSpPr/>
          <p:nvPr/>
        </p:nvGrpSpPr>
        <p:grpSpPr>
          <a:xfrm flipH="1">
            <a:off x="2410400" y="-19775"/>
            <a:ext cx="6124000" cy="4610779"/>
            <a:chOff x="-823490" y="-7650"/>
            <a:chExt cx="7122586" cy="5151132"/>
          </a:xfrm>
        </p:grpSpPr>
        <p:sp>
          <p:nvSpPr>
            <p:cNvPr id="439" name="Google Shape;439;p79"/>
            <p:cNvSpPr/>
            <p:nvPr/>
          </p:nvSpPr>
          <p:spPr>
            <a:xfrm>
              <a:off x="-823490" y="-18"/>
              <a:ext cx="4947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0" name="Google Shape;440;p79"/>
            <p:cNvSpPr/>
            <p:nvPr/>
          </p:nvSpPr>
          <p:spPr>
            <a:xfrm>
              <a:off x="4110296" y="-7650"/>
              <a:ext cx="2188800" cy="5151000"/>
            </a:xfrm>
            <a:prstGeom prst="rtTriangl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441" name="Google Shape;441;p79"/>
          <p:cNvSpPr txBox="1">
            <a:spLocks noGrp="1"/>
          </p:cNvSpPr>
          <p:nvPr>
            <p:ph type="title"/>
          </p:nvPr>
        </p:nvSpPr>
        <p:spPr>
          <a:xfrm>
            <a:off x="4046950" y="668400"/>
            <a:ext cx="4881300" cy="6243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solidFill>
                  <a:srgbClr val="5AC2B3"/>
                </a:solidFill>
              </a:rPr>
              <a:t>Risks</a:t>
            </a:r>
            <a:r>
              <a:rPr lang="en" b="0"/>
              <a:t> to Brain Health</a:t>
            </a:r>
            <a:endParaRPr b="0"/>
          </a:p>
        </p:txBody>
      </p:sp>
      <p:sp>
        <p:nvSpPr>
          <p:cNvPr id="442" name="Google Shape;442;p79"/>
          <p:cNvSpPr txBox="1">
            <a:spLocks noGrp="1"/>
          </p:cNvSpPr>
          <p:nvPr>
            <p:ph type="body" idx="1"/>
          </p:nvPr>
        </p:nvSpPr>
        <p:spPr>
          <a:xfrm>
            <a:off x="4046950" y="1392200"/>
            <a:ext cx="4607400" cy="591900"/>
          </a:xfrm>
          <a:prstGeom prst="rect">
            <a:avLst/>
          </a:prstGeom>
        </p:spPr>
        <p:txBody>
          <a:bodyPr spcFirstLastPara="1" wrap="square" lIns="68575" tIns="34275" rIns="68575" bIns="34275" anchor="t" anchorCtr="0">
            <a:noAutofit/>
          </a:bodyPr>
          <a:lstStyle/>
          <a:p>
            <a:pPr marL="0" lvl="0" indent="0" algn="l" rtl="0">
              <a:spcBef>
                <a:spcPts val="600"/>
              </a:spcBef>
              <a:spcAft>
                <a:spcPts val="0"/>
              </a:spcAft>
              <a:buNone/>
            </a:pPr>
            <a:r>
              <a:rPr lang="en" sz="1600"/>
              <a:t>In most cases, Alzheimer’s is the result of complex interactions across multiple factors. </a:t>
            </a:r>
            <a:endParaRPr sz="1600"/>
          </a:p>
        </p:txBody>
      </p:sp>
      <p:sp>
        <p:nvSpPr>
          <p:cNvPr id="443" name="Google Shape;443;p79"/>
          <p:cNvSpPr txBox="1"/>
          <p:nvPr/>
        </p:nvSpPr>
        <p:spPr>
          <a:xfrm>
            <a:off x="3854213" y="2344575"/>
            <a:ext cx="2447700" cy="17229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1600" b="1">
                <a:solidFill>
                  <a:schemeClr val="dk1"/>
                </a:solidFill>
              </a:rPr>
              <a:t>Non-modifiable</a:t>
            </a:r>
            <a:br>
              <a:rPr lang="en" sz="1600" b="1">
                <a:solidFill>
                  <a:schemeClr val="dk1"/>
                </a:solidFill>
              </a:rPr>
            </a:br>
            <a:r>
              <a:rPr lang="en">
                <a:solidFill>
                  <a:schemeClr val="dk1"/>
                </a:solidFill>
                <a:highlight>
                  <a:srgbClr val="FAA21C"/>
                </a:highlight>
              </a:rPr>
              <a:t>Ones we cannot change</a:t>
            </a:r>
            <a:endParaRPr sz="1600" b="1">
              <a:solidFill>
                <a:schemeClr val="dk1"/>
              </a:solidFill>
              <a:highlight>
                <a:srgbClr val="FAA21C"/>
              </a:highlight>
            </a:endParaRPr>
          </a:p>
          <a:p>
            <a:pPr marL="0" lvl="0" indent="0" algn="l" rtl="0">
              <a:spcBef>
                <a:spcPts val="600"/>
              </a:spcBef>
              <a:spcAft>
                <a:spcPts val="0"/>
              </a:spcAft>
              <a:buNone/>
            </a:pPr>
            <a:endParaRPr sz="1200" b="1">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Age</a:t>
            </a:r>
            <a:endParaRPr sz="1600">
              <a:solidFill>
                <a:schemeClr val="dk1"/>
              </a:solidFill>
            </a:endParaRPr>
          </a:p>
          <a:p>
            <a:pPr marL="457200" lvl="0" indent="-330200" algn="l" rtl="0">
              <a:spcBef>
                <a:spcPts val="1000"/>
              </a:spcBef>
              <a:spcAft>
                <a:spcPts val="0"/>
              </a:spcAft>
              <a:buClr>
                <a:schemeClr val="dk1"/>
              </a:buClr>
              <a:buSzPts val="1600"/>
              <a:buChar char="»"/>
            </a:pPr>
            <a:r>
              <a:rPr lang="en" sz="1600">
                <a:solidFill>
                  <a:schemeClr val="dk1"/>
                </a:solidFill>
              </a:rPr>
              <a:t>Genetics</a:t>
            </a:r>
            <a:endParaRPr sz="1600">
              <a:solidFill>
                <a:schemeClr val="dk1"/>
              </a:solidFill>
            </a:endParaRPr>
          </a:p>
          <a:p>
            <a:pPr marL="457200" lvl="0" indent="-330200" algn="l" rtl="0">
              <a:spcBef>
                <a:spcPts val="1000"/>
              </a:spcBef>
              <a:spcAft>
                <a:spcPts val="1000"/>
              </a:spcAft>
              <a:buClr>
                <a:schemeClr val="dk1"/>
              </a:buClr>
              <a:buSzPts val="1600"/>
              <a:buChar char="»"/>
            </a:pPr>
            <a:r>
              <a:rPr lang="en" sz="1600">
                <a:solidFill>
                  <a:schemeClr val="dk1"/>
                </a:solidFill>
              </a:rPr>
              <a:t>Family history</a:t>
            </a:r>
            <a:endParaRPr sz="1600">
              <a:solidFill>
                <a:schemeClr val="dk1"/>
              </a:solidFill>
            </a:endParaRPr>
          </a:p>
        </p:txBody>
      </p:sp>
      <p:sp>
        <p:nvSpPr>
          <p:cNvPr id="444" name="Google Shape;444;p79"/>
          <p:cNvSpPr txBox="1"/>
          <p:nvPr/>
        </p:nvSpPr>
        <p:spPr>
          <a:xfrm>
            <a:off x="6430014" y="2344575"/>
            <a:ext cx="2447700" cy="17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dk1"/>
                </a:solidFill>
              </a:rPr>
              <a:t>Modifiable</a:t>
            </a:r>
            <a:endParaRPr sz="1600" b="1">
              <a:solidFill>
                <a:schemeClr val="dk1"/>
              </a:solidFill>
            </a:endParaRPr>
          </a:p>
          <a:p>
            <a:pPr marL="0" lvl="0" indent="0" algn="l" rtl="0">
              <a:spcBef>
                <a:spcPts val="0"/>
              </a:spcBef>
              <a:spcAft>
                <a:spcPts val="0"/>
              </a:spcAft>
              <a:buNone/>
            </a:pPr>
            <a:r>
              <a:rPr lang="en">
                <a:solidFill>
                  <a:schemeClr val="dk1"/>
                </a:solidFill>
                <a:highlight>
                  <a:srgbClr val="FFA303"/>
                </a:highlight>
              </a:rPr>
              <a:t>Ones we can change!</a:t>
            </a:r>
            <a:endParaRPr sz="1600" b="1">
              <a:solidFill>
                <a:schemeClr val="dk1"/>
              </a:solidFill>
              <a:highlight>
                <a:srgbClr val="FFA303"/>
              </a:highlight>
            </a:endParaRPr>
          </a:p>
          <a:p>
            <a:pPr marL="0" lvl="0" indent="0" algn="l" rtl="0">
              <a:spcBef>
                <a:spcPts val="600"/>
              </a:spcBef>
              <a:spcAft>
                <a:spcPts val="0"/>
              </a:spcAft>
              <a:buNone/>
            </a:pPr>
            <a:endParaRPr sz="1200" b="1">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Certain health conditions</a:t>
            </a:r>
            <a:endParaRPr sz="1600">
              <a:solidFill>
                <a:schemeClr val="dk1"/>
              </a:solidFill>
            </a:endParaRPr>
          </a:p>
          <a:p>
            <a:pPr marL="457200" lvl="0" indent="-330200" algn="l" rtl="0">
              <a:spcBef>
                <a:spcPts val="1000"/>
              </a:spcBef>
              <a:spcAft>
                <a:spcPts val="1000"/>
              </a:spcAft>
              <a:buClr>
                <a:schemeClr val="dk1"/>
              </a:buClr>
              <a:buSzPts val="1600"/>
              <a:buChar char="»"/>
            </a:pPr>
            <a:r>
              <a:rPr lang="en" sz="1600">
                <a:solidFill>
                  <a:schemeClr val="dk1"/>
                </a:solidFill>
              </a:rPr>
              <a:t>Health behaviors</a:t>
            </a:r>
            <a:endParaRPr sz="16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Google Shape;450;p80"/>
          <p:cNvSpPr/>
          <p:nvPr/>
        </p:nvSpPr>
        <p:spPr>
          <a:xfrm>
            <a:off x="6776050" y="4847094"/>
            <a:ext cx="2367900" cy="296400"/>
          </a:xfrm>
          <a:prstGeom prst="rect">
            <a:avLst/>
          </a:prstGeom>
          <a:solidFill>
            <a:srgbClr val="4A0C6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451" name="Google Shape;451;p80"/>
          <p:cNvSpPr txBox="1"/>
          <p:nvPr/>
        </p:nvSpPr>
        <p:spPr>
          <a:xfrm>
            <a:off x="8497497" y="4901294"/>
            <a:ext cx="604200" cy="1923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F1F2F2"/>
              </a:buClr>
              <a:buSzPts val="800"/>
              <a:buFont typeface="Arial"/>
              <a:buNone/>
            </a:pPr>
            <a:fld id="{00000000-1234-1234-1234-123412341234}" type="slidenum">
              <a:rPr lang="en" sz="800" b="0" i="0" u="none" strike="noStrike" cap="none">
                <a:solidFill>
                  <a:srgbClr val="F1F2F2"/>
                </a:solidFill>
                <a:latin typeface="Arial"/>
                <a:ea typeface="Arial"/>
                <a:cs typeface="Arial"/>
                <a:sym typeface="Arial"/>
              </a:rPr>
              <a:t>8</a:t>
            </a:fld>
            <a:endParaRPr sz="800" b="0" i="0" u="none" strike="noStrike" cap="none">
              <a:solidFill>
                <a:srgbClr val="F1F2F2"/>
              </a:solidFill>
              <a:latin typeface="Arial"/>
              <a:ea typeface="Arial"/>
              <a:cs typeface="Arial"/>
              <a:sym typeface="Arial"/>
            </a:endParaRPr>
          </a:p>
        </p:txBody>
      </p:sp>
      <p:sp>
        <p:nvSpPr>
          <p:cNvPr id="452" name="Google Shape;452;p80"/>
          <p:cNvSpPr txBox="1"/>
          <p:nvPr/>
        </p:nvSpPr>
        <p:spPr>
          <a:xfrm>
            <a:off x="913191" y="2434650"/>
            <a:ext cx="12654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4A0B66"/>
              </a:buClr>
              <a:buSzPts val="1200"/>
              <a:buFont typeface="Arial"/>
              <a:buNone/>
            </a:pPr>
            <a:r>
              <a:rPr lang="en" b="1" i="0" u="none" strike="noStrike" cap="none">
                <a:solidFill>
                  <a:srgbClr val="4A0B66"/>
                </a:solidFill>
                <a:latin typeface="Arial"/>
                <a:ea typeface="Arial"/>
                <a:cs typeface="Arial"/>
                <a:sym typeface="Arial"/>
              </a:rPr>
              <a:t>Protect your head</a:t>
            </a:r>
            <a:endParaRPr/>
          </a:p>
        </p:txBody>
      </p:sp>
      <p:sp>
        <p:nvSpPr>
          <p:cNvPr id="453" name="Google Shape;453;p80"/>
          <p:cNvSpPr txBox="1"/>
          <p:nvPr/>
        </p:nvSpPr>
        <p:spPr>
          <a:xfrm>
            <a:off x="2383104" y="2434650"/>
            <a:ext cx="13236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4A0B66"/>
              </a:buClr>
              <a:buSzPts val="1200"/>
              <a:buFont typeface="Arial"/>
              <a:buNone/>
            </a:pPr>
            <a:r>
              <a:rPr lang="en" b="1" i="0" u="none" strike="noStrike" cap="none">
                <a:solidFill>
                  <a:srgbClr val="4A0B66"/>
                </a:solidFill>
                <a:latin typeface="Arial"/>
                <a:ea typeface="Arial"/>
                <a:cs typeface="Arial"/>
                <a:sym typeface="Arial"/>
              </a:rPr>
              <a:t>Be smoke-free</a:t>
            </a:r>
            <a:endParaRPr/>
          </a:p>
        </p:txBody>
      </p:sp>
      <p:sp>
        <p:nvSpPr>
          <p:cNvPr id="454" name="Google Shape;454;p80"/>
          <p:cNvSpPr txBox="1"/>
          <p:nvPr/>
        </p:nvSpPr>
        <p:spPr>
          <a:xfrm>
            <a:off x="3814819" y="2434650"/>
            <a:ext cx="13236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4A0B66"/>
              </a:buClr>
              <a:buSzPts val="1200"/>
              <a:buFont typeface="Arial"/>
              <a:buNone/>
            </a:pPr>
            <a:r>
              <a:rPr lang="en" b="1" i="0" u="none" strike="noStrike" cap="none">
                <a:solidFill>
                  <a:srgbClr val="4A0B66"/>
                </a:solidFill>
                <a:latin typeface="Arial"/>
                <a:ea typeface="Arial"/>
                <a:cs typeface="Arial"/>
                <a:sym typeface="Arial"/>
              </a:rPr>
              <a:t>Get moving</a:t>
            </a:r>
            <a:endParaRPr/>
          </a:p>
        </p:txBody>
      </p:sp>
      <p:sp>
        <p:nvSpPr>
          <p:cNvPr id="455" name="Google Shape;455;p80"/>
          <p:cNvSpPr txBox="1"/>
          <p:nvPr/>
        </p:nvSpPr>
        <p:spPr>
          <a:xfrm>
            <a:off x="5296144" y="2434650"/>
            <a:ext cx="14154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4A0B66"/>
              </a:buClr>
              <a:buSzPts val="1200"/>
              <a:buFont typeface="Arial"/>
              <a:buNone/>
            </a:pPr>
            <a:r>
              <a:rPr lang="en" b="1" i="0" u="none" strike="noStrike" cap="none">
                <a:solidFill>
                  <a:srgbClr val="4A0B66"/>
                </a:solidFill>
                <a:latin typeface="Arial"/>
                <a:ea typeface="Arial"/>
                <a:cs typeface="Arial"/>
                <a:sym typeface="Arial"/>
              </a:rPr>
              <a:t>Challenge your mind</a:t>
            </a:r>
            <a:endParaRPr/>
          </a:p>
        </p:txBody>
      </p:sp>
      <p:sp>
        <p:nvSpPr>
          <p:cNvPr id="456" name="Google Shape;456;p80"/>
          <p:cNvSpPr txBox="1"/>
          <p:nvPr/>
        </p:nvSpPr>
        <p:spPr>
          <a:xfrm>
            <a:off x="6813475" y="2434650"/>
            <a:ext cx="14673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4A0B66"/>
              </a:buClr>
              <a:buSzPts val="1200"/>
              <a:buFont typeface="Arial"/>
              <a:buNone/>
            </a:pPr>
            <a:r>
              <a:rPr lang="en" b="1" i="0" u="none" strike="noStrike" cap="none">
                <a:solidFill>
                  <a:srgbClr val="4A0B66"/>
                </a:solidFill>
                <a:latin typeface="Arial"/>
                <a:ea typeface="Arial"/>
                <a:cs typeface="Arial"/>
                <a:sym typeface="Arial"/>
              </a:rPr>
              <a:t>Control your blood pressure</a:t>
            </a:r>
            <a:endParaRPr/>
          </a:p>
        </p:txBody>
      </p:sp>
      <p:sp>
        <p:nvSpPr>
          <p:cNvPr id="457" name="Google Shape;457;p80"/>
          <p:cNvSpPr txBox="1"/>
          <p:nvPr/>
        </p:nvSpPr>
        <p:spPr>
          <a:xfrm>
            <a:off x="878841" y="4004175"/>
            <a:ext cx="13341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4A0B66"/>
              </a:buClr>
              <a:buSzPts val="1200"/>
              <a:buFont typeface="Arial"/>
              <a:buNone/>
            </a:pPr>
            <a:r>
              <a:rPr lang="en" b="1" i="0" u="none" strike="noStrike" cap="none">
                <a:solidFill>
                  <a:srgbClr val="4A0B66"/>
                </a:solidFill>
                <a:latin typeface="Arial"/>
                <a:ea typeface="Arial"/>
                <a:cs typeface="Arial"/>
                <a:sym typeface="Arial"/>
              </a:rPr>
              <a:t>Manage diabetes</a:t>
            </a:r>
            <a:endParaRPr/>
          </a:p>
        </p:txBody>
      </p:sp>
      <p:sp>
        <p:nvSpPr>
          <p:cNvPr id="458" name="Google Shape;458;p80"/>
          <p:cNvSpPr txBox="1"/>
          <p:nvPr/>
        </p:nvSpPr>
        <p:spPr>
          <a:xfrm>
            <a:off x="2377854" y="4004175"/>
            <a:ext cx="13341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4A0B66"/>
              </a:buClr>
              <a:buSzPts val="1200"/>
              <a:buFont typeface="Arial"/>
              <a:buNone/>
            </a:pPr>
            <a:r>
              <a:rPr lang="en" b="1" i="0" u="none" strike="noStrike" cap="none">
                <a:solidFill>
                  <a:srgbClr val="4A0B66"/>
                </a:solidFill>
                <a:latin typeface="Arial"/>
                <a:ea typeface="Arial"/>
                <a:cs typeface="Arial"/>
                <a:sym typeface="Arial"/>
              </a:rPr>
              <a:t>Sleep well</a:t>
            </a:r>
            <a:endParaRPr/>
          </a:p>
        </p:txBody>
      </p:sp>
      <p:sp>
        <p:nvSpPr>
          <p:cNvPr id="459" name="Google Shape;459;p80"/>
          <p:cNvSpPr txBox="1"/>
          <p:nvPr/>
        </p:nvSpPr>
        <p:spPr>
          <a:xfrm>
            <a:off x="3809569" y="4004175"/>
            <a:ext cx="13341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4A0B66"/>
              </a:buClr>
              <a:buSzPts val="1200"/>
              <a:buFont typeface="Arial"/>
              <a:buNone/>
            </a:pPr>
            <a:r>
              <a:rPr lang="en" b="1" i="0" u="none" strike="noStrike" cap="none">
                <a:solidFill>
                  <a:srgbClr val="4A0B66"/>
                </a:solidFill>
                <a:latin typeface="Arial"/>
                <a:ea typeface="Arial"/>
                <a:cs typeface="Arial"/>
                <a:sym typeface="Arial"/>
              </a:rPr>
              <a:t>Stay in school</a:t>
            </a:r>
            <a:endParaRPr/>
          </a:p>
        </p:txBody>
      </p:sp>
      <p:sp>
        <p:nvSpPr>
          <p:cNvPr id="460" name="Google Shape;460;p80"/>
          <p:cNvSpPr txBox="1"/>
          <p:nvPr/>
        </p:nvSpPr>
        <p:spPr>
          <a:xfrm>
            <a:off x="5336794" y="4004175"/>
            <a:ext cx="13341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4A0B66"/>
              </a:buClr>
              <a:buSzPts val="1200"/>
              <a:buFont typeface="Arial"/>
              <a:buNone/>
            </a:pPr>
            <a:r>
              <a:rPr lang="en" b="1" i="0" u="none" strike="noStrike" cap="none">
                <a:solidFill>
                  <a:srgbClr val="4A0B66"/>
                </a:solidFill>
                <a:latin typeface="Arial"/>
                <a:ea typeface="Arial"/>
                <a:cs typeface="Arial"/>
                <a:sym typeface="Arial"/>
              </a:rPr>
              <a:t>Eat right</a:t>
            </a:r>
            <a:endParaRPr/>
          </a:p>
        </p:txBody>
      </p:sp>
      <p:sp>
        <p:nvSpPr>
          <p:cNvPr id="461" name="Google Shape;461;p80"/>
          <p:cNvSpPr txBox="1"/>
          <p:nvPr/>
        </p:nvSpPr>
        <p:spPr>
          <a:xfrm>
            <a:off x="6775948" y="4004175"/>
            <a:ext cx="14892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4A0B66"/>
              </a:buClr>
              <a:buSzPts val="1200"/>
              <a:buFont typeface="Arial"/>
              <a:buNone/>
            </a:pPr>
            <a:r>
              <a:rPr lang="en" b="1" i="0" u="none" strike="noStrike" cap="none">
                <a:solidFill>
                  <a:srgbClr val="4A0B66"/>
                </a:solidFill>
                <a:latin typeface="Arial"/>
                <a:ea typeface="Arial"/>
                <a:cs typeface="Arial"/>
                <a:sym typeface="Arial"/>
              </a:rPr>
              <a:t>Maintain a healthy weight</a:t>
            </a:r>
            <a:endParaRPr/>
          </a:p>
        </p:txBody>
      </p:sp>
      <p:pic>
        <p:nvPicPr>
          <p:cNvPr id="462" name="Google Shape;462;p80"/>
          <p:cNvPicPr preferRelativeResize="0"/>
          <p:nvPr/>
        </p:nvPicPr>
        <p:blipFill rotWithShape="1">
          <a:blip r:embed="rId3">
            <a:alphaModFix/>
          </a:blip>
          <a:srcRect/>
          <a:stretch/>
        </p:blipFill>
        <p:spPr>
          <a:xfrm>
            <a:off x="6869268" y="1238717"/>
            <a:ext cx="1467311" cy="1467311"/>
          </a:xfrm>
          <a:prstGeom prst="rect">
            <a:avLst/>
          </a:prstGeom>
          <a:noFill/>
          <a:ln>
            <a:noFill/>
          </a:ln>
        </p:spPr>
      </p:pic>
      <p:pic>
        <p:nvPicPr>
          <p:cNvPr id="463" name="Google Shape;463;p80"/>
          <p:cNvPicPr preferRelativeResize="0"/>
          <p:nvPr/>
        </p:nvPicPr>
        <p:blipFill rotWithShape="1">
          <a:blip r:embed="rId4">
            <a:alphaModFix/>
          </a:blip>
          <a:srcRect/>
          <a:stretch/>
        </p:blipFill>
        <p:spPr>
          <a:xfrm>
            <a:off x="945005" y="2926263"/>
            <a:ext cx="1201773" cy="1201773"/>
          </a:xfrm>
          <a:prstGeom prst="rect">
            <a:avLst/>
          </a:prstGeom>
          <a:noFill/>
          <a:ln>
            <a:noFill/>
          </a:ln>
        </p:spPr>
      </p:pic>
      <p:pic>
        <p:nvPicPr>
          <p:cNvPr id="464" name="Google Shape;464;p80"/>
          <p:cNvPicPr preferRelativeResize="0"/>
          <p:nvPr/>
        </p:nvPicPr>
        <p:blipFill rotWithShape="1">
          <a:blip r:embed="rId5">
            <a:alphaModFix/>
          </a:blip>
          <a:srcRect/>
          <a:stretch/>
        </p:blipFill>
        <p:spPr>
          <a:xfrm>
            <a:off x="3759019" y="1244901"/>
            <a:ext cx="1435201" cy="1435201"/>
          </a:xfrm>
          <a:prstGeom prst="rect">
            <a:avLst/>
          </a:prstGeom>
          <a:noFill/>
          <a:ln>
            <a:noFill/>
          </a:ln>
        </p:spPr>
      </p:pic>
      <p:pic>
        <p:nvPicPr>
          <p:cNvPr id="465" name="Google Shape;465;p80"/>
          <p:cNvPicPr preferRelativeResize="0"/>
          <p:nvPr/>
        </p:nvPicPr>
        <p:blipFill rotWithShape="1">
          <a:blip r:embed="rId6">
            <a:alphaModFix/>
          </a:blip>
          <a:srcRect/>
          <a:stretch/>
        </p:blipFill>
        <p:spPr>
          <a:xfrm>
            <a:off x="5361021" y="2884321"/>
            <a:ext cx="1285645" cy="1285645"/>
          </a:xfrm>
          <a:prstGeom prst="rect">
            <a:avLst/>
          </a:prstGeom>
          <a:noFill/>
          <a:ln>
            <a:noFill/>
          </a:ln>
        </p:spPr>
      </p:pic>
      <p:pic>
        <p:nvPicPr>
          <p:cNvPr id="466" name="Google Shape;466;p80"/>
          <p:cNvPicPr preferRelativeResize="0"/>
          <p:nvPr/>
        </p:nvPicPr>
        <p:blipFill rotWithShape="1">
          <a:blip r:embed="rId7">
            <a:alphaModFix/>
          </a:blip>
          <a:srcRect/>
          <a:stretch/>
        </p:blipFill>
        <p:spPr>
          <a:xfrm>
            <a:off x="6818998" y="2900003"/>
            <a:ext cx="1403100" cy="1403100"/>
          </a:xfrm>
          <a:prstGeom prst="rect">
            <a:avLst/>
          </a:prstGeom>
          <a:noFill/>
          <a:ln>
            <a:noFill/>
          </a:ln>
        </p:spPr>
      </p:pic>
      <p:pic>
        <p:nvPicPr>
          <p:cNvPr id="467" name="Google Shape;467;p80"/>
          <p:cNvPicPr preferRelativeResize="0"/>
          <p:nvPr/>
        </p:nvPicPr>
        <p:blipFill rotWithShape="1">
          <a:blip r:embed="rId8">
            <a:alphaModFix/>
          </a:blip>
          <a:srcRect/>
          <a:stretch/>
        </p:blipFill>
        <p:spPr>
          <a:xfrm>
            <a:off x="2358810" y="2758957"/>
            <a:ext cx="1372188" cy="1372188"/>
          </a:xfrm>
          <a:prstGeom prst="rect">
            <a:avLst/>
          </a:prstGeom>
          <a:noFill/>
          <a:ln>
            <a:noFill/>
          </a:ln>
        </p:spPr>
      </p:pic>
      <p:pic>
        <p:nvPicPr>
          <p:cNvPr id="468" name="Google Shape;468;p80"/>
          <p:cNvPicPr preferRelativeResize="0"/>
          <p:nvPr/>
        </p:nvPicPr>
        <p:blipFill rotWithShape="1">
          <a:blip r:embed="rId9">
            <a:alphaModFix/>
          </a:blip>
          <a:srcRect/>
          <a:stretch/>
        </p:blipFill>
        <p:spPr>
          <a:xfrm>
            <a:off x="2270785" y="1166177"/>
            <a:ext cx="1548238" cy="1548238"/>
          </a:xfrm>
          <a:prstGeom prst="rect">
            <a:avLst/>
          </a:prstGeom>
          <a:noFill/>
          <a:ln>
            <a:noFill/>
          </a:ln>
        </p:spPr>
      </p:pic>
      <p:pic>
        <p:nvPicPr>
          <p:cNvPr id="469" name="Google Shape;469;p80"/>
          <p:cNvPicPr preferRelativeResize="0"/>
          <p:nvPr/>
        </p:nvPicPr>
        <p:blipFill rotWithShape="1">
          <a:blip r:embed="rId10">
            <a:alphaModFix/>
          </a:blip>
          <a:srcRect/>
          <a:stretch/>
        </p:blipFill>
        <p:spPr>
          <a:xfrm>
            <a:off x="948761" y="1375252"/>
            <a:ext cx="1194260" cy="1194260"/>
          </a:xfrm>
          <a:prstGeom prst="rect">
            <a:avLst/>
          </a:prstGeom>
          <a:noFill/>
          <a:ln>
            <a:noFill/>
          </a:ln>
        </p:spPr>
      </p:pic>
      <p:pic>
        <p:nvPicPr>
          <p:cNvPr id="470" name="Google Shape;470;p80"/>
          <p:cNvPicPr preferRelativeResize="0"/>
          <p:nvPr/>
        </p:nvPicPr>
        <p:blipFill rotWithShape="1">
          <a:blip r:embed="rId11">
            <a:alphaModFix/>
          </a:blip>
          <a:srcRect/>
          <a:stretch/>
        </p:blipFill>
        <p:spPr>
          <a:xfrm>
            <a:off x="3771841" y="2774569"/>
            <a:ext cx="1409557" cy="1409557"/>
          </a:xfrm>
          <a:prstGeom prst="rect">
            <a:avLst/>
          </a:prstGeom>
          <a:noFill/>
          <a:ln>
            <a:noFill/>
          </a:ln>
        </p:spPr>
      </p:pic>
      <p:pic>
        <p:nvPicPr>
          <p:cNvPr id="471" name="Google Shape;471;p80"/>
          <p:cNvPicPr preferRelativeResize="0"/>
          <p:nvPr/>
        </p:nvPicPr>
        <p:blipFill rotWithShape="1">
          <a:blip r:embed="rId12">
            <a:alphaModFix/>
          </a:blip>
          <a:srcRect l="28929" t="8377" r="10207" b="72186"/>
          <a:stretch/>
        </p:blipFill>
        <p:spPr>
          <a:xfrm>
            <a:off x="1452344" y="-2"/>
            <a:ext cx="6272746" cy="1335488"/>
          </a:xfrm>
          <a:prstGeom prst="rect">
            <a:avLst/>
          </a:prstGeom>
          <a:noFill/>
          <a:ln>
            <a:noFill/>
          </a:ln>
        </p:spPr>
      </p:pic>
      <p:pic>
        <p:nvPicPr>
          <p:cNvPr id="472" name="Google Shape;472;p80"/>
          <p:cNvPicPr preferRelativeResize="0"/>
          <p:nvPr/>
        </p:nvPicPr>
        <p:blipFill rotWithShape="1">
          <a:blip r:embed="rId13">
            <a:alphaModFix/>
          </a:blip>
          <a:srcRect/>
          <a:stretch/>
        </p:blipFill>
        <p:spPr>
          <a:xfrm>
            <a:off x="5350893" y="1373731"/>
            <a:ext cx="1305903" cy="13059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grpSp>
        <p:nvGrpSpPr>
          <p:cNvPr id="478" name="Google Shape;478;p81"/>
          <p:cNvGrpSpPr/>
          <p:nvPr/>
        </p:nvGrpSpPr>
        <p:grpSpPr>
          <a:xfrm>
            <a:off x="0" y="-3400"/>
            <a:ext cx="3190400" cy="4594448"/>
            <a:chOff x="0" y="-3400"/>
            <a:chExt cx="3190400" cy="4594448"/>
          </a:xfrm>
        </p:grpSpPr>
        <p:pic>
          <p:nvPicPr>
            <p:cNvPr id="479" name="Google Shape;479;p81" title="A29Q5383.jpg"/>
            <p:cNvPicPr preferRelativeResize="0"/>
            <p:nvPr/>
          </p:nvPicPr>
          <p:blipFill rotWithShape="1">
            <a:blip r:embed="rId3">
              <a:alphaModFix/>
            </a:blip>
            <a:srcRect l="20507" t="25996" r="20513" b="8141"/>
            <a:stretch/>
          </p:blipFill>
          <p:spPr>
            <a:xfrm>
              <a:off x="0" y="0"/>
              <a:ext cx="2740149" cy="4591048"/>
            </a:xfrm>
            <a:prstGeom prst="rect">
              <a:avLst/>
            </a:prstGeom>
            <a:noFill/>
            <a:ln>
              <a:noFill/>
            </a:ln>
          </p:spPr>
        </p:pic>
        <p:pic>
          <p:nvPicPr>
            <p:cNvPr id="480" name="Google Shape;480;p81" title="tealshape.png"/>
            <p:cNvPicPr preferRelativeResize="0"/>
            <p:nvPr/>
          </p:nvPicPr>
          <p:blipFill rotWithShape="1">
            <a:blip r:embed="rId4">
              <a:alphaModFix/>
            </a:blip>
            <a:srcRect l="45593" t="416" b="495"/>
            <a:stretch/>
          </p:blipFill>
          <p:spPr>
            <a:xfrm flipH="1">
              <a:off x="1844623" y="-3400"/>
              <a:ext cx="1345777" cy="4591049"/>
            </a:xfrm>
            <a:prstGeom prst="rect">
              <a:avLst/>
            </a:prstGeom>
            <a:noFill/>
            <a:ln>
              <a:noFill/>
            </a:ln>
          </p:spPr>
        </p:pic>
      </p:grpSp>
      <p:sp>
        <p:nvSpPr>
          <p:cNvPr id="481" name="Google Shape;481;p81"/>
          <p:cNvSpPr/>
          <p:nvPr/>
        </p:nvSpPr>
        <p:spPr>
          <a:xfrm>
            <a:off x="6776050" y="4847094"/>
            <a:ext cx="2367900" cy="296400"/>
          </a:xfrm>
          <a:prstGeom prst="rect">
            <a:avLst/>
          </a:prstGeom>
          <a:solidFill>
            <a:srgbClr val="4A0C66"/>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100"/>
              <a:buFont typeface="Arial"/>
              <a:buNone/>
            </a:pPr>
            <a:endParaRPr sz="1100" b="0" i="0" u="none" strike="noStrike" cap="none">
              <a:solidFill>
                <a:srgbClr val="FFFFFF"/>
              </a:solidFill>
              <a:latin typeface="Arial"/>
              <a:ea typeface="Arial"/>
              <a:cs typeface="Arial"/>
              <a:sym typeface="Arial"/>
            </a:endParaRPr>
          </a:p>
        </p:txBody>
      </p:sp>
      <p:sp>
        <p:nvSpPr>
          <p:cNvPr id="482" name="Google Shape;482;p81"/>
          <p:cNvSpPr txBox="1"/>
          <p:nvPr/>
        </p:nvSpPr>
        <p:spPr>
          <a:xfrm>
            <a:off x="8497497" y="4901294"/>
            <a:ext cx="604200" cy="1923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F1F2F2"/>
              </a:buClr>
              <a:buSzPts val="800"/>
              <a:buFont typeface="Arial"/>
              <a:buNone/>
            </a:pPr>
            <a:fld id="{00000000-1234-1234-1234-123412341234}" type="slidenum">
              <a:rPr lang="en" sz="800" b="0" i="0" u="none" strike="noStrike" cap="none">
                <a:solidFill>
                  <a:srgbClr val="F1F2F2"/>
                </a:solidFill>
                <a:latin typeface="Arial"/>
                <a:ea typeface="Arial"/>
                <a:cs typeface="Arial"/>
                <a:sym typeface="Arial"/>
              </a:rPr>
              <a:t>9</a:t>
            </a:fld>
            <a:endParaRPr sz="800" b="0" i="0" u="none" strike="noStrike" cap="none">
              <a:solidFill>
                <a:srgbClr val="F1F2F2"/>
              </a:solidFill>
              <a:latin typeface="Arial"/>
              <a:ea typeface="Arial"/>
              <a:cs typeface="Arial"/>
              <a:sym typeface="Arial"/>
            </a:endParaRPr>
          </a:p>
        </p:txBody>
      </p:sp>
      <p:sp>
        <p:nvSpPr>
          <p:cNvPr id="483" name="Google Shape;483;p81"/>
          <p:cNvSpPr txBox="1"/>
          <p:nvPr/>
        </p:nvSpPr>
        <p:spPr>
          <a:xfrm>
            <a:off x="4662004" y="909324"/>
            <a:ext cx="4261800" cy="1350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a:solidFill>
                  <a:schemeClr val="dk2"/>
                </a:solidFill>
              </a:rPr>
              <a:t>Control Your Blood Pressure</a:t>
            </a:r>
            <a:endParaRPr sz="2000">
              <a:solidFill>
                <a:schemeClr val="dk2"/>
              </a:solidFill>
            </a:endParaRPr>
          </a:p>
          <a:p>
            <a:pPr marL="0" marR="0" lvl="0" indent="0" algn="l" rtl="0">
              <a:lnSpc>
                <a:spcPct val="100000"/>
              </a:lnSpc>
              <a:spcBef>
                <a:spcPts val="300"/>
              </a:spcBef>
              <a:spcAft>
                <a:spcPts val="0"/>
              </a:spcAft>
              <a:buClr>
                <a:srgbClr val="000000"/>
              </a:buClr>
              <a:buSzPts val="100"/>
              <a:buFont typeface="Arial"/>
              <a:buNone/>
            </a:pPr>
            <a:endParaRPr sz="100" i="0" u="none" strike="noStrike" cap="none">
              <a:solidFill>
                <a:schemeClr val="dk2"/>
              </a:solidFill>
            </a:endParaRPr>
          </a:p>
          <a:p>
            <a:pPr marL="0" marR="0" lvl="0" indent="0" algn="l" rtl="0">
              <a:lnSpc>
                <a:spcPct val="100000"/>
              </a:lnSpc>
              <a:spcBef>
                <a:spcPts val="300"/>
              </a:spcBef>
              <a:spcAft>
                <a:spcPts val="0"/>
              </a:spcAft>
              <a:buClr>
                <a:srgbClr val="000000"/>
              </a:buClr>
              <a:buSzPts val="1200"/>
              <a:buFont typeface="Arial"/>
              <a:buNone/>
            </a:pPr>
            <a:r>
              <a:rPr lang="en" i="0" u="none" strike="noStrike" cap="none">
                <a:solidFill>
                  <a:schemeClr val="dk2"/>
                </a:solidFill>
              </a:rPr>
              <a:t>Medications can help lower high blood pressure. And healthy habits like eating right and physical activity can help too. Work with a health care provider to control your blood pressure. </a:t>
            </a:r>
            <a:endParaRPr b="1" i="0" u="none" strike="noStrike" cap="none">
              <a:solidFill>
                <a:schemeClr val="dk2"/>
              </a:solidFill>
            </a:endParaRPr>
          </a:p>
        </p:txBody>
      </p:sp>
      <p:sp>
        <p:nvSpPr>
          <p:cNvPr id="484" name="Google Shape;484;p81"/>
          <p:cNvSpPr txBox="1"/>
          <p:nvPr/>
        </p:nvSpPr>
        <p:spPr>
          <a:xfrm>
            <a:off x="2395704" y="2678489"/>
            <a:ext cx="4261800" cy="1296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a:solidFill>
                  <a:schemeClr val="dk2"/>
                </a:solidFill>
              </a:rPr>
              <a:t>Manage Diabetes</a:t>
            </a:r>
            <a:endParaRPr sz="1400" i="0" u="none" strike="noStrike" cap="none">
              <a:solidFill>
                <a:schemeClr val="dk2"/>
              </a:solidFill>
            </a:endParaRPr>
          </a:p>
          <a:p>
            <a:pPr marL="0" marR="0" lvl="0" indent="0" algn="l" rtl="0">
              <a:lnSpc>
                <a:spcPct val="100000"/>
              </a:lnSpc>
              <a:spcBef>
                <a:spcPts val="300"/>
              </a:spcBef>
              <a:spcAft>
                <a:spcPts val="0"/>
              </a:spcAft>
              <a:buClr>
                <a:srgbClr val="000000"/>
              </a:buClr>
              <a:buSzPts val="100"/>
              <a:buFont typeface="Arial"/>
              <a:buNone/>
            </a:pPr>
            <a:endParaRPr sz="100" i="0" u="none" strike="noStrike" cap="none">
              <a:solidFill>
                <a:schemeClr val="dk2"/>
              </a:solidFill>
            </a:endParaRPr>
          </a:p>
          <a:p>
            <a:pPr marL="0" marR="0" lvl="0" indent="0" algn="l" rtl="0">
              <a:lnSpc>
                <a:spcPct val="100000"/>
              </a:lnSpc>
              <a:spcBef>
                <a:spcPts val="0"/>
              </a:spcBef>
              <a:spcAft>
                <a:spcPts val="0"/>
              </a:spcAft>
              <a:buClr>
                <a:srgbClr val="000000"/>
              </a:buClr>
              <a:buSzPts val="1200"/>
              <a:buFont typeface="Arial"/>
              <a:buNone/>
            </a:pPr>
            <a:r>
              <a:rPr lang="en">
                <a:solidFill>
                  <a:schemeClr val="dk2"/>
                </a:solidFill>
              </a:rPr>
              <a:t>Type 2 diabetes can be prevented or controlled by healthier eating, increasing physical activity, and medication, if necessary.</a:t>
            </a:r>
            <a:endParaRPr sz="1200" i="0" u="none" strike="noStrike" cap="none">
              <a:solidFill>
                <a:schemeClr val="dk2"/>
              </a:solidFill>
            </a:endParaRPr>
          </a:p>
          <a:p>
            <a:pPr marL="0" marR="0" lvl="0" indent="0" algn="l" rtl="0">
              <a:lnSpc>
                <a:spcPct val="100000"/>
              </a:lnSpc>
              <a:spcBef>
                <a:spcPts val="0"/>
              </a:spcBef>
              <a:spcAft>
                <a:spcPts val="0"/>
              </a:spcAft>
              <a:buClr>
                <a:srgbClr val="000000"/>
              </a:buClr>
              <a:buSzPts val="1200"/>
              <a:buFont typeface="Arial"/>
              <a:buNone/>
            </a:pPr>
            <a:endParaRPr sz="1200" i="0" u="none" strike="noStrike" cap="none">
              <a:solidFill>
                <a:schemeClr val="dk2"/>
              </a:solidFill>
            </a:endParaRPr>
          </a:p>
        </p:txBody>
      </p:sp>
      <p:pic>
        <p:nvPicPr>
          <p:cNvPr id="485" name="Google Shape;485;p81"/>
          <p:cNvPicPr preferRelativeResize="0"/>
          <p:nvPr/>
        </p:nvPicPr>
        <p:blipFill rotWithShape="1">
          <a:blip r:embed="rId5">
            <a:alphaModFix/>
          </a:blip>
          <a:srcRect/>
          <a:stretch/>
        </p:blipFill>
        <p:spPr>
          <a:xfrm>
            <a:off x="6878348" y="2350725"/>
            <a:ext cx="1754491" cy="1754498"/>
          </a:xfrm>
          <a:prstGeom prst="rect">
            <a:avLst/>
          </a:prstGeom>
          <a:noFill/>
          <a:ln>
            <a:noFill/>
          </a:ln>
        </p:spPr>
      </p:pic>
      <p:pic>
        <p:nvPicPr>
          <p:cNvPr id="486" name="Google Shape;486;p81"/>
          <p:cNvPicPr preferRelativeResize="0"/>
          <p:nvPr/>
        </p:nvPicPr>
        <p:blipFill rotWithShape="1">
          <a:blip r:embed="rId6">
            <a:alphaModFix/>
          </a:blip>
          <a:srcRect/>
          <a:stretch/>
        </p:blipFill>
        <p:spPr>
          <a:xfrm>
            <a:off x="2686551" y="538923"/>
            <a:ext cx="1811802" cy="181180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hite Background">
  <a:themeElements>
    <a:clrScheme name="Alzheimer's Association">
      <a:dk1>
        <a:srgbClr val="4A0D66"/>
      </a:dk1>
      <a:lt1>
        <a:srgbClr val="FFFFFF"/>
      </a:lt1>
      <a:dk2>
        <a:srgbClr val="4A0D66"/>
      </a:dk2>
      <a:lt2>
        <a:srgbClr val="34D9C3"/>
      </a:lt2>
      <a:accent1>
        <a:srgbClr val="FFA400"/>
      </a:accent1>
      <a:accent2>
        <a:srgbClr val="808285"/>
      </a:accent2>
      <a:accent3>
        <a:srgbClr val="BCBEC0"/>
      </a:accent3>
      <a:accent4>
        <a:srgbClr val="FFFFFF"/>
      </a:accent4>
      <a:accent5>
        <a:srgbClr val="FFFFFF"/>
      </a:accent5>
      <a:accent6>
        <a:srgbClr val="FFFF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Background">
  <a:themeElements>
    <a:clrScheme name="Alzheimer's Association">
      <a:dk1>
        <a:srgbClr val="4A0D66"/>
      </a:dk1>
      <a:lt1>
        <a:srgbClr val="FFFFFF"/>
      </a:lt1>
      <a:dk2>
        <a:srgbClr val="4A0D66"/>
      </a:dk2>
      <a:lt2>
        <a:srgbClr val="34D9C3"/>
      </a:lt2>
      <a:accent1>
        <a:srgbClr val="FFA400"/>
      </a:accent1>
      <a:accent2>
        <a:srgbClr val="808285"/>
      </a:accent2>
      <a:accent3>
        <a:srgbClr val="BCBEC0"/>
      </a:accent3>
      <a:accent4>
        <a:srgbClr val="FFFFFF"/>
      </a:accent4>
      <a:accent5>
        <a:srgbClr val="FFFFFF"/>
      </a:accent5>
      <a:accent6>
        <a:srgbClr val="FFFF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 Background">
  <a:themeElements>
    <a:clrScheme name="Alzheimer's Association">
      <a:dk1>
        <a:srgbClr val="58595B"/>
      </a:dk1>
      <a:lt1>
        <a:srgbClr val="FFFFFF"/>
      </a:lt1>
      <a:dk2>
        <a:srgbClr val="490D66"/>
      </a:dk2>
      <a:lt2>
        <a:srgbClr val="D1D3D4"/>
      </a:lt2>
      <a:accent1>
        <a:srgbClr val="490D66"/>
      </a:accent1>
      <a:accent2>
        <a:srgbClr val="A687B3"/>
      </a:accent2>
      <a:accent3>
        <a:srgbClr val="33D9C3"/>
      </a:accent3>
      <a:accent4>
        <a:srgbClr val="A6ECE1"/>
      </a:accent4>
      <a:accent5>
        <a:srgbClr val="FFA300"/>
      </a:accent5>
      <a:accent6>
        <a:srgbClr val="FFD195"/>
      </a:accent6>
      <a:hlink>
        <a:srgbClr val="794B8D"/>
      </a:hlink>
      <a:folHlink>
        <a:srgbClr val="74E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hite Background">
  <a:themeElements>
    <a:clrScheme name="Alzheimer's Association">
      <a:dk1>
        <a:srgbClr val="58595B"/>
      </a:dk1>
      <a:lt1>
        <a:srgbClr val="FFFFFF"/>
      </a:lt1>
      <a:dk2>
        <a:srgbClr val="490D66"/>
      </a:dk2>
      <a:lt2>
        <a:srgbClr val="D1D3D4"/>
      </a:lt2>
      <a:accent1>
        <a:srgbClr val="490D66"/>
      </a:accent1>
      <a:accent2>
        <a:srgbClr val="A687B3"/>
      </a:accent2>
      <a:accent3>
        <a:srgbClr val="33D9C3"/>
      </a:accent3>
      <a:accent4>
        <a:srgbClr val="A6ECE1"/>
      </a:accent4>
      <a:accent5>
        <a:srgbClr val="FFA300"/>
      </a:accent5>
      <a:accent6>
        <a:srgbClr val="FFD195"/>
      </a:accent6>
      <a:hlink>
        <a:srgbClr val="794B8D"/>
      </a:hlink>
      <a:folHlink>
        <a:srgbClr val="74E2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4698</Words>
  <Application>Microsoft Office PowerPoint</Application>
  <PresentationFormat>On-screen Show (16:9)</PresentationFormat>
  <Paragraphs>286</Paragraphs>
  <Slides>21</Slides>
  <Notes>21</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21</vt:i4>
      </vt:variant>
    </vt:vector>
  </HeadingPairs>
  <TitlesOfParts>
    <vt:vector size="28" baseType="lpstr">
      <vt:lpstr>Arial</vt:lpstr>
      <vt:lpstr>Calibri</vt:lpstr>
      <vt:lpstr>Simple Light</vt:lpstr>
      <vt:lpstr>1_White Background</vt:lpstr>
      <vt:lpstr>White Background</vt:lpstr>
      <vt:lpstr>White Background</vt:lpstr>
      <vt:lpstr>White Background</vt:lpstr>
      <vt:lpstr>PowerPoint Presentation</vt:lpstr>
      <vt:lpstr>PowerPoint Presentation</vt:lpstr>
      <vt:lpstr>PowerPoint Presentation</vt:lpstr>
      <vt:lpstr>PowerPoint Presentation</vt:lpstr>
      <vt:lpstr>PowerPoint Presentation</vt:lpstr>
      <vt:lpstr>PowerPoint Presentation</vt:lpstr>
      <vt:lpstr>Risks to Brain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us to take action for brain health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Marcella Bianco</dc:creator>
  <cp:lastModifiedBy>Marcella Bianco</cp:lastModifiedBy>
  <cp:revision>1</cp:revision>
  <dcterms:modified xsi:type="dcterms:W3CDTF">2026-03-27T13:21:09Z</dcterms:modified>
</cp:coreProperties>
</file>