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handoutMasterIdLst>
    <p:handoutMasterId r:id="rId17"/>
  </p:handoutMasterIdLst>
  <p:sldIdLst>
    <p:sldId id="445" r:id="rId2"/>
    <p:sldId id="444" r:id="rId3"/>
    <p:sldId id="323" r:id="rId4"/>
    <p:sldId id="334" r:id="rId5"/>
    <p:sldId id="309" r:id="rId6"/>
    <p:sldId id="446" r:id="rId7"/>
    <p:sldId id="437" r:id="rId8"/>
    <p:sldId id="419" r:id="rId9"/>
    <p:sldId id="421" r:id="rId10"/>
    <p:sldId id="324" r:id="rId11"/>
    <p:sldId id="413" r:id="rId12"/>
    <p:sldId id="318" r:id="rId13"/>
    <p:sldId id="447" r:id="rId14"/>
    <p:sldId id="376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78" autoAdjust="0"/>
    <p:restoredTop sz="95946" autoAdjust="0"/>
  </p:normalViewPr>
  <p:slideViewPr>
    <p:cSldViewPr>
      <p:cViewPr varScale="1">
        <p:scale>
          <a:sx n="104" d="100"/>
          <a:sy n="104" d="100"/>
        </p:scale>
        <p:origin x="32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3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5A19945E-175D-F4AD-170A-9A806DE2231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8FC5F5E-7A09-36F2-CC0A-06562B4B741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62F9CEE4-0941-CB28-B6F4-26752F94726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611B8F79-C1D0-1DF2-58C1-78F3DC6C1AD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38585BF-1A99-3D45-898B-4CC7AEBCBE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20FC522-33DD-26C7-8018-73DF0B25DC6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8074AC20-03F0-261C-F32F-B09A735FBCB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90CB07E-392D-0AFF-A812-C5C9204823F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5B327287-6893-CE29-07D1-5FADF44B0F1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A658FF91-C5BB-43B8-DC76-7C9FAD2F171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FD0CF166-3D7C-C91E-4807-CAC18A8EFD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A482295-5F29-7E40-B86C-D4D57CB3FD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0A83B57E-A96B-501F-279E-A70B72E2E6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1B43B32-ABE9-824C-8385-CE62C574BFC4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080C2257-2378-DD68-B156-0AEF01067C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AC35EC26-2C0B-82D0-1375-79D7C71DDE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See the Chapter Administrative Guide and insert text appropriate to your Chapter.</a:t>
            </a:r>
          </a:p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EBD52505-B6F0-BC86-220B-887E9EA91D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E59F5B-CB71-B548-8C51-D911202A4F1D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ECC99D1E-94FE-1C26-DB26-0D711CF508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C470C6A3-E02E-8C4D-499B-DA89FBD379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62FDED31-7766-6103-926F-00ABA445CB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3A283EF-DBBA-7C41-BBAC-032C255B1861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D8898658-1947-C994-4659-AB176BEB0D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13B709FC-EE46-410A-6C3A-8383B2689E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As a newly elected Chapter officer, future success or failure is within your control.You truly are a key figure that will guide the Chapter to new and greater heights. The following slides are presented to give you a brief overview of how you might use your leadership opportunities. Further information is available in the Chapter Administration Guide and other helpful documents found on ASSE’s web site at www.ASSE.org.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026">
            <a:extLst>
              <a:ext uri="{FF2B5EF4-FFF2-40B4-BE49-F238E27FC236}">
                <a16:creationId xmlns:a16="http://schemas.microsoft.com/office/drawing/2014/main" id="{CFAD034E-8104-6691-1848-A3A59484B8FF}"/>
              </a:ext>
            </a:extLst>
          </p:cNvPr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>
              <a:gd name="T0" fmla="*/ 2147483646 w 1429"/>
              <a:gd name="T1" fmla="*/ 2147483646 h 1707"/>
              <a:gd name="T2" fmla="*/ 2147483646 w 1429"/>
              <a:gd name="T3" fmla="*/ 2147483646 h 1707"/>
              <a:gd name="T4" fmla="*/ 2147483646 w 1429"/>
              <a:gd name="T5" fmla="*/ 0 h 1707"/>
              <a:gd name="T6" fmla="*/ 2147483646 w 1429"/>
              <a:gd name="T7" fmla="*/ 2147483646 h 1707"/>
              <a:gd name="T8" fmla="*/ 2147483646 w 1429"/>
              <a:gd name="T9" fmla="*/ 2147483646 h 1707"/>
              <a:gd name="T10" fmla="*/ 2147483646 w 1429"/>
              <a:gd name="T11" fmla="*/ 2147483646 h 1707"/>
              <a:gd name="T12" fmla="*/ 2147483646 w 1429"/>
              <a:gd name="T13" fmla="*/ 2147483646 h 1707"/>
              <a:gd name="T14" fmla="*/ 2147483646 w 1429"/>
              <a:gd name="T15" fmla="*/ 2147483646 h 1707"/>
              <a:gd name="T16" fmla="*/ 2147483646 w 1429"/>
              <a:gd name="T17" fmla="*/ 2147483646 h 1707"/>
              <a:gd name="T18" fmla="*/ 2147483646 w 1429"/>
              <a:gd name="T19" fmla="*/ 2147483646 h 1707"/>
              <a:gd name="T20" fmla="*/ 0 w 1429"/>
              <a:gd name="T21" fmla="*/ 2147483646 h 1707"/>
              <a:gd name="T22" fmla="*/ 0 w 1429"/>
              <a:gd name="T23" fmla="*/ 2147483646 h 1707"/>
              <a:gd name="T24" fmla="*/ 2147483646 w 1429"/>
              <a:gd name="T25" fmla="*/ 2147483646 h 1707"/>
              <a:gd name="T26" fmla="*/ 2147483646 w 1429"/>
              <a:gd name="T27" fmla="*/ 2147483646 h 1707"/>
              <a:gd name="T28" fmla="*/ 2147483646 w 1429"/>
              <a:gd name="T29" fmla="*/ 2147483646 h 1707"/>
              <a:gd name="T30" fmla="*/ 2147483646 w 1429"/>
              <a:gd name="T31" fmla="*/ 2147483646 h 1707"/>
              <a:gd name="T32" fmla="*/ 2147483646 w 1429"/>
              <a:gd name="T33" fmla="*/ 2147483646 h 1707"/>
              <a:gd name="T34" fmla="*/ 2147483646 w 1429"/>
              <a:gd name="T35" fmla="*/ 2147483646 h 1707"/>
              <a:gd name="T36" fmla="*/ 2147483646 w 1429"/>
              <a:gd name="T37" fmla="*/ 2147483646 h 1707"/>
              <a:gd name="T38" fmla="*/ 2147483646 w 1429"/>
              <a:gd name="T39" fmla="*/ 2147483646 h 1707"/>
              <a:gd name="T40" fmla="*/ 2147483646 w 1429"/>
              <a:gd name="T41" fmla="*/ 2147483646 h 1707"/>
              <a:gd name="T42" fmla="*/ 2147483646 w 1429"/>
              <a:gd name="T43" fmla="*/ 2147483646 h 1707"/>
              <a:gd name="T44" fmla="*/ 2147483646 w 1429"/>
              <a:gd name="T45" fmla="*/ 2147483646 h 1707"/>
              <a:gd name="T46" fmla="*/ 2147483646 w 1429"/>
              <a:gd name="T47" fmla="*/ 2147483646 h 1707"/>
              <a:gd name="T48" fmla="*/ 2147483646 w 1429"/>
              <a:gd name="T49" fmla="*/ 2147483646 h 1707"/>
              <a:gd name="T50" fmla="*/ 2147483646 w 1429"/>
              <a:gd name="T51" fmla="*/ 2147483646 h 1707"/>
              <a:gd name="T52" fmla="*/ 2147483646 w 1429"/>
              <a:gd name="T53" fmla="*/ 2147483646 h 1707"/>
              <a:gd name="T54" fmla="*/ 2147483646 w 1429"/>
              <a:gd name="T55" fmla="*/ 2147483646 h 1707"/>
              <a:gd name="T56" fmla="*/ 2147483646 w 1429"/>
              <a:gd name="T57" fmla="*/ 2147483646 h 1707"/>
              <a:gd name="T58" fmla="*/ 2147483646 w 1429"/>
              <a:gd name="T59" fmla="*/ 2147483646 h 1707"/>
              <a:gd name="T60" fmla="*/ 2147483646 w 1429"/>
              <a:gd name="T61" fmla="*/ 2147483646 h 1707"/>
              <a:gd name="T62" fmla="*/ 2147483646 w 1429"/>
              <a:gd name="T63" fmla="*/ 2147483646 h 1707"/>
              <a:gd name="T64" fmla="*/ 2147483646 w 1429"/>
              <a:gd name="T65" fmla="*/ 2147483646 h 1707"/>
              <a:gd name="T66" fmla="*/ 2147483646 w 1429"/>
              <a:gd name="T67" fmla="*/ 2147483646 h 1707"/>
              <a:gd name="T68" fmla="*/ 2147483646 w 1429"/>
              <a:gd name="T69" fmla="*/ 2147483646 h 1707"/>
              <a:gd name="T70" fmla="*/ 2147483646 w 1429"/>
              <a:gd name="T71" fmla="*/ 2147483646 h 1707"/>
              <a:gd name="T72" fmla="*/ 2147483646 w 1429"/>
              <a:gd name="T73" fmla="*/ 2147483646 h 1707"/>
              <a:gd name="T74" fmla="*/ 2147483646 w 1429"/>
              <a:gd name="T75" fmla="*/ 2147483646 h 1707"/>
              <a:gd name="T76" fmla="*/ 2147483646 w 1429"/>
              <a:gd name="T77" fmla="*/ 2147483646 h 1707"/>
              <a:gd name="T78" fmla="*/ 2147483646 w 1429"/>
              <a:gd name="T79" fmla="*/ 2147483646 h 1707"/>
              <a:gd name="T80" fmla="*/ 2147483646 w 1429"/>
              <a:gd name="T81" fmla="*/ 2147483646 h 1707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Freeform 1027">
            <a:extLst>
              <a:ext uri="{FF2B5EF4-FFF2-40B4-BE49-F238E27FC236}">
                <a16:creationId xmlns:a16="http://schemas.microsoft.com/office/drawing/2014/main" id="{2AD5A262-1944-F44E-4938-97F226580976}"/>
              </a:ext>
            </a:extLst>
          </p:cNvPr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>
              <a:gd name="T0" fmla="*/ 2147483646 w 528"/>
              <a:gd name="T1" fmla="*/ 2147483646 h 496"/>
              <a:gd name="T2" fmla="*/ 2147483646 w 528"/>
              <a:gd name="T3" fmla="*/ 2147483646 h 496"/>
              <a:gd name="T4" fmla="*/ 2147483646 w 528"/>
              <a:gd name="T5" fmla="*/ 0 h 496"/>
              <a:gd name="T6" fmla="*/ 2147483646 w 528"/>
              <a:gd name="T7" fmla="*/ 0 h 496"/>
              <a:gd name="T8" fmla="*/ 2147483646 w 528"/>
              <a:gd name="T9" fmla="*/ 2147483646 h 496"/>
              <a:gd name="T10" fmla="*/ 2147483646 w 528"/>
              <a:gd name="T11" fmla="*/ 2147483646 h 496"/>
              <a:gd name="T12" fmla="*/ 2147483646 w 528"/>
              <a:gd name="T13" fmla="*/ 0 h 496"/>
              <a:gd name="T14" fmla="*/ 2147483646 w 528"/>
              <a:gd name="T15" fmla="*/ 2147483646 h 496"/>
              <a:gd name="T16" fmla="*/ 2147483646 w 528"/>
              <a:gd name="T17" fmla="*/ 2147483646 h 496"/>
              <a:gd name="T18" fmla="*/ 2147483646 w 528"/>
              <a:gd name="T19" fmla="*/ 2147483646 h 496"/>
              <a:gd name="T20" fmla="*/ 2147483646 w 528"/>
              <a:gd name="T21" fmla="*/ 2147483646 h 496"/>
              <a:gd name="T22" fmla="*/ 2147483646 w 528"/>
              <a:gd name="T23" fmla="*/ 2147483646 h 496"/>
              <a:gd name="T24" fmla="*/ 2147483646 w 528"/>
              <a:gd name="T25" fmla="*/ 2147483646 h 496"/>
              <a:gd name="T26" fmla="*/ 2147483646 w 528"/>
              <a:gd name="T27" fmla="*/ 2147483646 h 496"/>
              <a:gd name="T28" fmla="*/ 2147483646 w 528"/>
              <a:gd name="T29" fmla="*/ 2147483646 h 496"/>
              <a:gd name="T30" fmla="*/ 0 w 528"/>
              <a:gd name="T31" fmla="*/ 2147483646 h 496"/>
              <a:gd name="T32" fmla="*/ 2147483646 w 528"/>
              <a:gd name="T33" fmla="*/ 2147483646 h 496"/>
              <a:gd name="T34" fmla="*/ 2147483646 w 528"/>
              <a:gd name="T35" fmla="*/ 2147483646 h 496"/>
              <a:gd name="T36" fmla="*/ 2147483646 w 528"/>
              <a:gd name="T37" fmla="*/ 2147483646 h 496"/>
              <a:gd name="T38" fmla="*/ 2147483646 w 528"/>
              <a:gd name="T39" fmla="*/ 2147483646 h 496"/>
              <a:gd name="T40" fmla="*/ 2147483646 w 528"/>
              <a:gd name="T41" fmla="*/ 2147483646 h 496"/>
              <a:gd name="T42" fmla="*/ 2147483646 w 528"/>
              <a:gd name="T43" fmla="*/ 2147483646 h 496"/>
              <a:gd name="T44" fmla="*/ 2147483646 w 528"/>
              <a:gd name="T45" fmla="*/ 2147483646 h 496"/>
              <a:gd name="T46" fmla="*/ 2147483646 w 528"/>
              <a:gd name="T47" fmla="*/ 2147483646 h 496"/>
              <a:gd name="T48" fmla="*/ 2147483646 w 528"/>
              <a:gd name="T49" fmla="*/ 2147483646 h 496"/>
              <a:gd name="T50" fmla="*/ 2147483646 w 528"/>
              <a:gd name="T51" fmla="*/ 2147483646 h 496"/>
              <a:gd name="T52" fmla="*/ 2147483646 w 528"/>
              <a:gd name="T53" fmla="*/ 2147483646 h 496"/>
              <a:gd name="T54" fmla="*/ 2147483646 w 528"/>
              <a:gd name="T55" fmla="*/ 2147483646 h 496"/>
              <a:gd name="T56" fmla="*/ 2147483646 w 528"/>
              <a:gd name="T57" fmla="*/ 2147483646 h 496"/>
              <a:gd name="T58" fmla="*/ 2147483646 w 528"/>
              <a:gd name="T59" fmla="*/ 2147483646 h 496"/>
              <a:gd name="T60" fmla="*/ 2147483646 w 528"/>
              <a:gd name="T61" fmla="*/ 2147483646 h 496"/>
              <a:gd name="T62" fmla="*/ 2147483646 w 528"/>
              <a:gd name="T63" fmla="*/ 2147483646 h 496"/>
              <a:gd name="T64" fmla="*/ 2147483646 w 528"/>
              <a:gd name="T65" fmla="*/ 2147483646 h 496"/>
              <a:gd name="T66" fmla="*/ 2147483646 w 528"/>
              <a:gd name="T67" fmla="*/ 2147483646 h 496"/>
              <a:gd name="T68" fmla="*/ 2147483646 w 528"/>
              <a:gd name="T69" fmla="*/ 2147483646 h 496"/>
              <a:gd name="T70" fmla="*/ 2147483646 w 528"/>
              <a:gd name="T71" fmla="*/ 2147483646 h 496"/>
              <a:gd name="T72" fmla="*/ 2147483646 w 528"/>
              <a:gd name="T73" fmla="*/ 2147483646 h 496"/>
              <a:gd name="T74" fmla="*/ 2147483646 w 528"/>
              <a:gd name="T75" fmla="*/ 2147483646 h 496"/>
              <a:gd name="T76" fmla="*/ 2147483646 w 528"/>
              <a:gd name="T77" fmla="*/ 2147483646 h 496"/>
              <a:gd name="T78" fmla="*/ 2147483646 w 528"/>
              <a:gd name="T79" fmla="*/ 2147483646 h 496"/>
              <a:gd name="T80" fmla="*/ 2147483646 w 528"/>
              <a:gd name="T81" fmla="*/ 2147483646 h 496"/>
              <a:gd name="T82" fmla="*/ 2147483646 w 528"/>
              <a:gd name="T83" fmla="*/ 2147483646 h 496"/>
              <a:gd name="T84" fmla="*/ 2147483646 w 528"/>
              <a:gd name="T85" fmla="*/ 2147483646 h 496"/>
              <a:gd name="T86" fmla="*/ 2147483646 w 528"/>
              <a:gd name="T87" fmla="*/ 2147483646 h 496"/>
              <a:gd name="T88" fmla="*/ 2147483646 w 528"/>
              <a:gd name="T89" fmla="*/ 2147483646 h 496"/>
              <a:gd name="T90" fmla="*/ 2147483646 w 528"/>
              <a:gd name="T91" fmla="*/ 2147483646 h 496"/>
              <a:gd name="T92" fmla="*/ 2147483646 w 528"/>
              <a:gd name="T93" fmla="*/ 2147483646 h 496"/>
              <a:gd name="T94" fmla="*/ 2147483646 w 528"/>
              <a:gd name="T95" fmla="*/ 0 h 496"/>
              <a:gd name="T96" fmla="*/ 2147483646 w 528"/>
              <a:gd name="T97" fmla="*/ 2147483646 h 49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1028">
            <a:extLst>
              <a:ext uri="{FF2B5EF4-FFF2-40B4-BE49-F238E27FC236}">
                <a16:creationId xmlns:a16="http://schemas.microsoft.com/office/drawing/2014/main" id="{2C1DF088-8B39-7D0D-51BE-DD651EDB5EC5}"/>
              </a:ext>
            </a:extLst>
          </p:cNvPr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>
              <a:gd name="T0" fmla="*/ 2147483646 w 2312"/>
              <a:gd name="T1" fmla="*/ 2147483646 h 2313"/>
              <a:gd name="T2" fmla="*/ 2147483646 w 2312"/>
              <a:gd name="T3" fmla="*/ 2147483646 h 2313"/>
              <a:gd name="T4" fmla="*/ 2147483646 w 2312"/>
              <a:gd name="T5" fmla="*/ 0 h 2313"/>
              <a:gd name="T6" fmla="*/ 2147483646 w 2312"/>
              <a:gd name="T7" fmla="*/ 2147483646 h 2313"/>
              <a:gd name="T8" fmla="*/ 2147483646 w 2312"/>
              <a:gd name="T9" fmla="*/ 2147483646 h 2313"/>
              <a:gd name="T10" fmla="*/ 2147483646 w 2312"/>
              <a:gd name="T11" fmla="*/ 2147483646 h 2313"/>
              <a:gd name="T12" fmla="*/ 2147483646 w 2312"/>
              <a:gd name="T13" fmla="*/ 2147483646 h 2313"/>
              <a:gd name="T14" fmla="*/ 2147483646 w 2312"/>
              <a:gd name="T15" fmla="*/ 2147483646 h 2313"/>
              <a:gd name="T16" fmla="*/ 2147483646 w 2312"/>
              <a:gd name="T17" fmla="*/ 2147483646 h 2313"/>
              <a:gd name="T18" fmla="*/ 2147483646 w 2312"/>
              <a:gd name="T19" fmla="*/ 2147483646 h 2313"/>
              <a:gd name="T20" fmla="*/ 2147483646 w 2312"/>
              <a:gd name="T21" fmla="*/ 2147483646 h 2313"/>
              <a:gd name="T22" fmla="*/ 2147483646 w 2312"/>
              <a:gd name="T23" fmla="*/ 2147483646 h 2313"/>
              <a:gd name="T24" fmla="*/ 2147483646 w 2312"/>
              <a:gd name="T25" fmla="*/ 2147483646 h 2313"/>
              <a:gd name="T26" fmla="*/ 2147483646 w 2312"/>
              <a:gd name="T27" fmla="*/ 2147483646 h 2313"/>
              <a:gd name="T28" fmla="*/ 2147483646 w 2312"/>
              <a:gd name="T29" fmla="*/ 2147483646 h 2313"/>
              <a:gd name="T30" fmla="*/ 0 w 2312"/>
              <a:gd name="T31" fmla="*/ 2147483646 h 2313"/>
              <a:gd name="T32" fmla="*/ 2147483646 w 2312"/>
              <a:gd name="T33" fmla="*/ 2147483646 h 2313"/>
              <a:gd name="T34" fmla="*/ 2147483646 w 2312"/>
              <a:gd name="T35" fmla="*/ 2147483646 h 2313"/>
              <a:gd name="T36" fmla="*/ 2147483646 w 2312"/>
              <a:gd name="T37" fmla="*/ 2147483646 h 2313"/>
              <a:gd name="T38" fmla="*/ 2147483646 w 2312"/>
              <a:gd name="T39" fmla="*/ 2147483646 h 2313"/>
              <a:gd name="T40" fmla="*/ 2147483646 w 2312"/>
              <a:gd name="T41" fmla="*/ 2147483646 h 2313"/>
              <a:gd name="T42" fmla="*/ 2147483646 w 2312"/>
              <a:gd name="T43" fmla="*/ 2147483646 h 2313"/>
              <a:gd name="T44" fmla="*/ 2147483646 w 2312"/>
              <a:gd name="T45" fmla="*/ 2147483646 h 2313"/>
              <a:gd name="T46" fmla="*/ 2147483646 w 2312"/>
              <a:gd name="T47" fmla="*/ 2147483646 h 2313"/>
              <a:gd name="T48" fmla="*/ 2147483646 w 2312"/>
              <a:gd name="T49" fmla="*/ 2147483646 h 2313"/>
              <a:gd name="T50" fmla="*/ 2147483646 w 2312"/>
              <a:gd name="T51" fmla="*/ 2147483646 h 2313"/>
              <a:gd name="T52" fmla="*/ 2147483646 w 2312"/>
              <a:gd name="T53" fmla="*/ 2147483646 h 2313"/>
              <a:gd name="T54" fmla="*/ 2147483646 w 2312"/>
              <a:gd name="T55" fmla="*/ 2147483646 h 2313"/>
              <a:gd name="T56" fmla="*/ 2147483646 w 2312"/>
              <a:gd name="T57" fmla="*/ 2147483646 h 2313"/>
              <a:gd name="T58" fmla="*/ 2147483646 w 2312"/>
              <a:gd name="T59" fmla="*/ 2147483646 h 2313"/>
              <a:gd name="T60" fmla="*/ 2147483646 w 2312"/>
              <a:gd name="T61" fmla="*/ 2147483646 h 2313"/>
              <a:gd name="T62" fmla="*/ 2147483646 w 2312"/>
              <a:gd name="T63" fmla="*/ 2147483646 h 2313"/>
              <a:gd name="T64" fmla="*/ 2147483646 w 2312"/>
              <a:gd name="T65" fmla="*/ 2147483646 h 2313"/>
              <a:gd name="T66" fmla="*/ 2147483646 w 2312"/>
              <a:gd name="T67" fmla="*/ 2147483646 h 2313"/>
              <a:gd name="T68" fmla="*/ 2147483646 w 2312"/>
              <a:gd name="T69" fmla="*/ 2147483646 h 2313"/>
              <a:gd name="T70" fmla="*/ 2147483646 w 2312"/>
              <a:gd name="T71" fmla="*/ 2147483646 h 2313"/>
              <a:gd name="T72" fmla="*/ 2147483646 w 2312"/>
              <a:gd name="T73" fmla="*/ 2147483646 h 2313"/>
              <a:gd name="T74" fmla="*/ 2147483646 w 2312"/>
              <a:gd name="T75" fmla="*/ 2147483646 h 2313"/>
              <a:gd name="T76" fmla="*/ 2147483646 w 2312"/>
              <a:gd name="T77" fmla="*/ 2147483646 h 2313"/>
              <a:gd name="T78" fmla="*/ 2147483646 w 2312"/>
              <a:gd name="T79" fmla="*/ 2147483646 h 2313"/>
              <a:gd name="T80" fmla="*/ 2147483646 w 2312"/>
              <a:gd name="T81" fmla="*/ 2147483646 h 2313"/>
              <a:gd name="T82" fmla="*/ 2147483646 w 2312"/>
              <a:gd name="T83" fmla="*/ 2147483646 h 2313"/>
              <a:gd name="T84" fmla="*/ 2147483646 w 2312"/>
              <a:gd name="T85" fmla="*/ 2147483646 h 2313"/>
              <a:gd name="T86" fmla="*/ 2147483646 w 2312"/>
              <a:gd name="T87" fmla="*/ 2147483646 h 2313"/>
              <a:gd name="T88" fmla="*/ 2147483646 w 2312"/>
              <a:gd name="T89" fmla="*/ 2147483646 h 2313"/>
              <a:gd name="T90" fmla="*/ 2147483646 w 2312"/>
              <a:gd name="T91" fmla="*/ 2147483646 h 2313"/>
              <a:gd name="T92" fmla="*/ 2147483646 w 2312"/>
              <a:gd name="T93" fmla="*/ 2147483646 h 2313"/>
              <a:gd name="T94" fmla="*/ 2147483646 w 2312"/>
              <a:gd name="T95" fmla="*/ 2147483646 h 2313"/>
              <a:gd name="T96" fmla="*/ 2147483646 w 2312"/>
              <a:gd name="T97" fmla="*/ 2147483646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1029">
            <a:extLst>
              <a:ext uri="{FF2B5EF4-FFF2-40B4-BE49-F238E27FC236}">
                <a16:creationId xmlns:a16="http://schemas.microsoft.com/office/drawing/2014/main" id="{622E66CA-EFDF-E5BF-EF35-36366A275FA7}"/>
              </a:ext>
            </a:extLst>
          </p:cNvPr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>
              <a:gd name="T0" fmla="*/ 2147483646 w 2312"/>
              <a:gd name="T1" fmla="*/ 2147483646 h 2313"/>
              <a:gd name="T2" fmla="*/ 2147483646 w 2312"/>
              <a:gd name="T3" fmla="*/ 2147483646 h 2313"/>
              <a:gd name="T4" fmla="*/ 2147483646 w 2312"/>
              <a:gd name="T5" fmla="*/ 0 h 2313"/>
              <a:gd name="T6" fmla="*/ 2147483646 w 2312"/>
              <a:gd name="T7" fmla="*/ 2147483646 h 2313"/>
              <a:gd name="T8" fmla="*/ 2147483646 w 2312"/>
              <a:gd name="T9" fmla="*/ 2147483646 h 2313"/>
              <a:gd name="T10" fmla="*/ 2147483646 w 2312"/>
              <a:gd name="T11" fmla="*/ 2147483646 h 2313"/>
              <a:gd name="T12" fmla="*/ 2147483646 w 2312"/>
              <a:gd name="T13" fmla="*/ 2147483646 h 2313"/>
              <a:gd name="T14" fmla="*/ 2147483646 w 2312"/>
              <a:gd name="T15" fmla="*/ 2147483646 h 2313"/>
              <a:gd name="T16" fmla="*/ 2147483646 w 2312"/>
              <a:gd name="T17" fmla="*/ 2147483646 h 2313"/>
              <a:gd name="T18" fmla="*/ 2147483646 w 2312"/>
              <a:gd name="T19" fmla="*/ 2147483646 h 2313"/>
              <a:gd name="T20" fmla="*/ 2147483646 w 2312"/>
              <a:gd name="T21" fmla="*/ 2147483646 h 2313"/>
              <a:gd name="T22" fmla="*/ 2147483646 w 2312"/>
              <a:gd name="T23" fmla="*/ 2147483646 h 2313"/>
              <a:gd name="T24" fmla="*/ 2147483646 w 2312"/>
              <a:gd name="T25" fmla="*/ 2147483646 h 2313"/>
              <a:gd name="T26" fmla="*/ 2147483646 w 2312"/>
              <a:gd name="T27" fmla="*/ 2147483646 h 2313"/>
              <a:gd name="T28" fmla="*/ 2147483646 w 2312"/>
              <a:gd name="T29" fmla="*/ 2147483646 h 2313"/>
              <a:gd name="T30" fmla="*/ 0 w 2312"/>
              <a:gd name="T31" fmla="*/ 2147483646 h 2313"/>
              <a:gd name="T32" fmla="*/ 2147483646 w 2312"/>
              <a:gd name="T33" fmla="*/ 2147483646 h 2313"/>
              <a:gd name="T34" fmla="*/ 2147483646 w 2312"/>
              <a:gd name="T35" fmla="*/ 2147483646 h 2313"/>
              <a:gd name="T36" fmla="*/ 2147483646 w 2312"/>
              <a:gd name="T37" fmla="*/ 2147483646 h 2313"/>
              <a:gd name="T38" fmla="*/ 2147483646 w 2312"/>
              <a:gd name="T39" fmla="*/ 2147483646 h 2313"/>
              <a:gd name="T40" fmla="*/ 2147483646 w 2312"/>
              <a:gd name="T41" fmla="*/ 2147483646 h 2313"/>
              <a:gd name="T42" fmla="*/ 2147483646 w 2312"/>
              <a:gd name="T43" fmla="*/ 2147483646 h 2313"/>
              <a:gd name="T44" fmla="*/ 2147483646 w 2312"/>
              <a:gd name="T45" fmla="*/ 2147483646 h 2313"/>
              <a:gd name="T46" fmla="*/ 2147483646 w 2312"/>
              <a:gd name="T47" fmla="*/ 2147483646 h 2313"/>
              <a:gd name="T48" fmla="*/ 2147483646 w 2312"/>
              <a:gd name="T49" fmla="*/ 2147483646 h 2313"/>
              <a:gd name="T50" fmla="*/ 2147483646 w 2312"/>
              <a:gd name="T51" fmla="*/ 2147483646 h 2313"/>
              <a:gd name="T52" fmla="*/ 2147483646 w 2312"/>
              <a:gd name="T53" fmla="*/ 2147483646 h 2313"/>
              <a:gd name="T54" fmla="*/ 2147483646 w 2312"/>
              <a:gd name="T55" fmla="*/ 2147483646 h 2313"/>
              <a:gd name="T56" fmla="*/ 2147483646 w 2312"/>
              <a:gd name="T57" fmla="*/ 2147483646 h 2313"/>
              <a:gd name="T58" fmla="*/ 2147483646 w 2312"/>
              <a:gd name="T59" fmla="*/ 2147483646 h 2313"/>
              <a:gd name="T60" fmla="*/ 2147483646 w 2312"/>
              <a:gd name="T61" fmla="*/ 2147483646 h 2313"/>
              <a:gd name="T62" fmla="*/ 2147483646 w 2312"/>
              <a:gd name="T63" fmla="*/ 2147483646 h 2313"/>
              <a:gd name="T64" fmla="*/ 2147483646 w 2312"/>
              <a:gd name="T65" fmla="*/ 2147483646 h 2313"/>
              <a:gd name="T66" fmla="*/ 2147483646 w 2312"/>
              <a:gd name="T67" fmla="*/ 2147483646 h 2313"/>
              <a:gd name="T68" fmla="*/ 2147483646 w 2312"/>
              <a:gd name="T69" fmla="*/ 2147483646 h 2313"/>
              <a:gd name="T70" fmla="*/ 2147483646 w 2312"/>
              <a:gd name="T71" fmla="*/ 2147483646 h 2313"/>
              <a:gd name="T72" fmla="*/ 2147483646 w 2312"/>
              <a:gd name="T73" fmla="*/ 2147483646 h 2313"/>
              <a:gd name="T74" fmla="*/ 2147483646 w 2312"/>
              <a:gd name="T75" fmla="*/ 2147483646 h 2313"/>
              <a:gd name="T76" fmla="*/ 2147483646 w 2312"/>
              <a:gd name="T77" fmla="*/ 2147483646 h 2313"/>
              <a:gd name="T78" fmla="*/ 2147483646 w 2312"/>
              <a:gd name="T79" fmla="*/ 2147483646 h 2313"/>
              <a:gd name="T80" fmla="*/ 2147483646 w 2312"/>
              <a:gd name="T81" fmla="*/ 2147483646 h 2313"/>
              <a:gd name="T82" fmla="*/ 2147483646 w 2312"/>
              <a:gd name="T83" fmla="*/ 2147483646 h 2313"/>
              <a:gd name="T84" fmla="*/ 2147483646 w 2312"/>
              <a:gd name="T85" fmla="*/ 2147483646 h 2313"/>
              <a:gd name="T86" fmla="*/ 2147483646 w 2312"/>
              <a:gd name="T87" fmla="*/ 2147483646 h 2313"/>
              <a:gd name="T88" fmla="*/ 2147483646 w 2312"/>
              <a:gd name="T89" fmla="*/ 2147483646 h 2313"/>
              <a:gd name="T90" fmla="*/ 2147483646 w 2312"/>
              <a:gd name="T91" fmla="*/ 2147483646 h 2313"/>
              <a:gd name="T92" fmla="*/ 2147483646 w 2312"/>
              <a:gd name="T93" fmla="*/ 2147483646 h 2313"/>
              <a:gd name="T94" fmla="*/ 2147483646 w 2312"/>
              <a:gd name="T95" fmla="*/ 2147483646 h 2313"/>
              <a:gd name="T96" fmla="*/ 2147483646 w 2312"/>
              <a:gd name="T97" fmla="*/ 2147483646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1030">
            <a:extLst>
              <a:ext uri="{FF2B5EF4-FFF2-40B4-BE49-F238E27FC236}">
                <a16:creationId xmlns:a16="http://schemas.microsoft.com/office/drawing/2014/main" id="{129BC80C-2E8F-7268-B724-9E74FD3C3B14}"/>
              </a:ext>
            </a:extLst>
          </p:cNvPr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>
              <a:gd name="T0" fmla="*/ 2147483646 w 2153"/>
              <a:gd name="T1" fmla="*/ 2147483646 h 1321"/>
              <a:gd name="T2" fmla="*/ 2147483646 w 2153"/>
              <a:gd name="T3" fmla="*/ 2147483646 h 1321"/>
              <a:gd name="T4" fmla="*/ 2147483646 w 2153"/>
              <a:gd name="T5" fmla="*/ 0 h 1321"/>
              <a:gd name="T6" fmla="*/ 2147483646 w 2153"/>
              <a:gd name="T7" fmla="*/ 2147483646 h 1321"/>
              <a:gd name="T8" fmla="*/ 2147483646 w 2153"/>
              <a:gd name="T9" fmla="*/ 2147483646 h 1321"/>
              <a:gd name="T10" fmla="*/ 2147483646 w 2153"/>
              <a:gd name="T11" fmla="*/ 2147483646 h 1321"/>
              <a:gd name="T12" fmla="*/ 2147483646 w 2153"/>
              <a:gd name="T13" fmla="*/ 2147483646 h 1321"/>
              <a:gd name="T14" fmla="*/ 2147483646 w 2153"/>
              <a:gd name="T15" fmla="*/ 2147483646 h 1321"/>
              <a:gd name="T16" fmla="*/ 2147483646 w 2153"/>
              <a:gd name="T17" fmla="*/ 2147483646 h 1321"/>
              <a:gd name="T18" fmla="*/ 2147483646 w 2153"/>
              <a:gd name="T19" fmla="*/ 2147483646 h 1321"/>
              <a:gd name="T20" fmla="*/ 2147483646 w 2153"/>
              <a:gd name="T21" fmla="*/ 2147483646 h 1321"/>
              <a:gd name="T22" fmla="*/ 2147483646 w 2153"/>
              <a:gd name="T23" fmla="*/ 2147483646 h 1321"/>
              <a:gd name="T24" fmla="*/ 2147483646 w 2153"/>
              <a:gd name="T25" fmla="*/ 2147483646 h 1321"/>
              <a:gd name="T26" fmla="*/ 2147483646 w 2153"/>
              <a:gd name="T27" fmla="*/ 2147483646 h 1321"/>
              <a:gd name="T28" fmla="*/ 2147483646 w 2153"/>
              <a:gd name="T29" fmla="*/ 2147483646 h 1321"/>
              <a:gd name="T30" fmla="*/ 0 w 2153"/>
              <a:gd name="T31" fmla="*/ 2147483646 h 1321"/>
              <a:gd name="T32" fmla="*/ 2147483646 w 2153"/>
              <a:gd name="T33" fmla="*/ 2147483646 h 1321"/>
              <a:gd name="T34" fmla="*/ 2147483646 w 2153"/>
              <a:gd name="T35" fmla="*/ 2147483646 h 1321"/>
              <a:gd name="T36" fmla="*/ 2147483646 w 2153"/>
              <a:gd name="T37" fmla="*/ 2147483646 h 1321"/>
              <a:gd name="T38" fmla="*/ 2147483646 w 2153"/>
              <a:gd name="T39" fmla="*/ 2147483646 h 1321"/>
              <a:gd name="T40" fmla="*/ 2147483646 w 2153"/>
              <a:gd name="T41" fmla="*/ 2147483646 h 1321"/>
              <a:gd name="T42" fmla="*/ 2147483646 w 2153"/>
              <a:gd name="T43" fmla="*/ 2147483646 h 1321"/>
              <a:gd name="T44" fmla="*/ 2147483646 w 2153"/>
              <a:gd name="T45" fmla="*/ 2147483646 h 1321"/>
              <a:gd name="T46" fmla="*/ 2147483646 w 2153"/>
              <a:gd name="T47" fmla="*/ 2147483646 h 1321"/>
              <a:gd name="T48" fmla="*/ 2147483646 w 2153"/>
              <a:gd name="T49" fmla="*/ 2147483646 h 1321"/>
              <a:gd name="T50" fmla="*/ 2147483646 w 2153"/>
              <a:gd name="T51" fmla="*/ 2147483646 h 1321"/>
              <a:gd name="T52" fmla="*/ 2147483646 w 2153"/>
              <a:gd name="T53" fmla="*/ 2147483646 h 1321"/>
              <a:gd name="T54" fmla="*/ 2147483646 w 2153"/>
              <a:gd name="T55" fmla="*/ 2147483646 h 1321"/>
              <a:gd name="T56" fmla="*/ 2147483646 w 2153"/>
              <a:gd name="T57" fmla="*/ 2147483646 h 1321"/>
              <a:gd name="T58" fmla="*/ 2147483646 w 2153"/>
              <a:gd name="T59" fmla="*/ 2147483646 h 1321"/>
              <a:gd name="T60" fmla="*/ 2147483646 w 2153"/>
              <a:gd name="T61" fmla="*/ 2147483646 h 1321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1031">
            <a:extLst>
              <a:ext uri="{FF2B5EF4-FFF2-40B4-BE49-F238E27FC236}">
                <a16:creationId xmlns:a16="http://schemas.microsoft.com/office/drawing/2014/main" id="{6CA6A4CE-CE3A-2116-E2D0-87A1309F8339}"/>
              </a:ext>
            </a:extLst>
          </p:cNvPr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>
              <a:gd name="T0" fmla="*/ 2147483646 w 2312"/>
              <a:gd name="T1" fmla="*/ 2147483646 h 2313"/>
              <a:gd name="T2" fmla="*/ 2147483646 w 2312"/>
              <a:gd name="T3" fmla="*/ 2147483646 h 2313"/>
              <a:gd name="T4" fmla="*/ 2147483646 w 2312"/>
              <a:gd name="T5" fmla="*/ 0 h 2313"/>
              <a:gd name="T6" fmla="*/ 2147483646 w 2312"/>
              <a:gd name="T7" fmla="*/ 2147483646 h 2313"/>
              <a:gd name="T8" fmla="*/ 2147483646 w 2312"/>
              <a:gd name="T9" fmla="*/ 2147483646 h 2313"/>
              <a:gd name="T10" fmla="*/ 2147483646 w 2312"/>
              <a:gd name="T11" fmla="*/ 2147483646 h 2313"/>
              <a:gd name="T12" fmla="*/ 2147483646 w 2312"/>
              <a:gd name="T13" fmla="*/ 2147483646 h 2313"/>
              <a:gd name="T14" fmla="*/ 2147483646 w 2312"/>
              <a:gd name="T15" fmla="*/ 2147483646 h 2313"/>
              <a:gd name="T16" fmla="*/ 2147483646 w 2312"/>
              <a:gd name="T17" fmla="*/ 2147483646 h 2313"/>
              <a:gd name="T18" fmla="*/ 2147483646 w 2312"/>
              <a:gd name="T19" fmla="*/ 2147483646 h 2313"/>
              <a:gd name="T20" fmla="*/ 2147483646 w 2312"/>
              <a:gd name="T21" fmla="*/ 2147483646 h 2313"/>
              <a:gd name="T22" fmla="*/ 2147483646 w 2312"/>
              <a:gd name="T23" fmla="*/ 2147483646 h 2313"/>
              <a:gd name="T24" fmla="*/ 2147483646 w 2312"/>
              <a:gd name="T25" fmla="*/ 2147483646 h 2313"/>
              <a:gd name="T26" fmla="*/ 2147483646 w 2312"/>
              <a:gd name="T27" fmla="*/ 2147483646 h 2313"/>
              <a:gd name="T28" fmla="*/ 2147483646 w 2312"/>
              <a:gd name="T29" fmla="*/ 2147483646 h 2313"/>
              <a:gd name="T30" fmla="*/ 0 w 2312"/>
              <a:gd name="T31" fmla="*/ 2147483646 h 2313"/>
              <a:gd name="T32" fmla="*/ 2147483646 w 2312"/>
              <a:gd name="T33" fmla="*/ 2147483646 h 2313"/>
              <a:gd name="T34" fmla="*/ 2147483646 w 2312"/>
              <a:gd name="T35" fmla="*/ 2147483646 h 2313"/>
              <a:gd name="T36" fmla="*/ 2147483646 w 2312"/>
              <a:gd name="T37" fmla="*/ 2147483646 h 2313"/>
              <a:gd name="T38" fmla="*/ 2147483646 w 2312"/>
              <a:gd name="T39" fmla="*/ 2147483646 h 2313"/>
              <a:gd name="T40" fmla="*/ 2147483646 w 2312"/>
              <a:gd name="T41" fmla="*/ 2147483646 h 2313"/>
              <a:gd name="T42" fmla="*/ 2147483646 w 2312"/>
              <a:gd name="T43" fmla="*/ 2147483646 h 2313"/>
              <a:gd name="T44" fmla="*/ 2147483646 w 2312"/>
              <a:gd name="T45" fmla="*/ 2147483646 h 2313"/>
              <a:gd name="T46" fmla="*/ 2147483646 w 2312"/>
              <a:gd name="T47" fmla="*/ 2147483646 h 2313"/>
              <a:gd name="T48" fmla="*/ 2147483646 w 2312"/>
              <a:gd name="T49" fmla="*/ 2147483646 h 2313"/>
              <a:gd name="T50" fmla="*/ 2147483646 w 2312"/>
              <a:gd name="T51" fmla="*/ 2147483646 h 2313"/>
              <a:gd name="T52" fmla="*/ 2147483646 w 2312"/>
              <a:gd name="T53" fmla="*/ 2147483646 h 2313"/>
              <a:gd name="T54" fmla="*/ 2147483646 w 2312"/>
              <a:gd name="T55" fmla="*/ 2147483646 h 2313"/>
              <a:gd name="T56" fmla="*/ 2147483646 w 2312"/>
              <a:gd name="T57" fmla="*/ 2147483646 h 2313"/>
              <a:gd name="T58" fmla="*/ 2147483646 w 2312"/>
              <a:gd name="T59" fmla="*/ 2147483646 h 2313"/>
              <a:gd name="T60" fmla="*/ 2147483646 w 2312"/>
              <a:gd name="T61" fmla="*/ 2147483646 h 2313"/>
              <a:gd name="T62" fmla="*/ 2147483646 w 2312"/>
              <a:gd name="T63" fmla="*/ 2147483646 h 2313"/>
              <a:gd name="T64" fmla="*/ 2147483646 w 2312"/>
              <a:gd name="T65" fmla="*/ 2147483646 h 2313"/>
              <a:gd name="T66" fmla="*/ 2147483646 w 2312"/>
              <a:gd name="T67" fmla="*/ 2147483646 h 2313"/>
              <a:gd name="T68" fmla="*/ 2147483646 w 2312"/>
              <a:gd name="T69" fmla="*/ 2147483646 h 2313"/>
              <a:gd name="T70" fmla="*/ 2147483646 w 2312"/>
              <a:gd name="T71" fmla="*/ 2147483646 h 2313"/>
              <a:gd name="T72" fmla="*/ 2147483646 w 2312"/>
              <a:gd name="T73" fmla="*/ 2147483646 h 2313"/>
              <a:gd name="T74" fmla="*/ 2147483646 w 2312"/>
              <a:gd name="T75" fmla="*/ 2147483646 h 2313"/>
              <a:gd name="T76" fmla="*/ 2147483646 w 2312"/>
              <a:gd name="T77" fmla="*/ 2147483646 h 2313"/>
              <a:gd name="T78" fmla="*/ 2147483646 w 2312"/>
              <a:gd name="T79" fmla="*/ 2147483646 h 2313"/>
              <a:gd name="T80" fmla="*/ 2147483646 w 2312"/>
              <a:gd name="T81" fmla="*/ 2147483646 h 2313"/>
              <a:gd name="T82" fmla="*/ 2147483646 w 2312"/>
              <a:gd name="T83" fmla="*/ 2147483646 h 2313"/>
              <a:gd name="T84" fmla="*/ 2147483646 w 2312"/>
              <a:gd name="T85" fmla="*/ 2147483646 h 2313"/>
              <a:gd name="T86" fmla="*/ 2147483646 w 2312"/>
              <a:gd name="T87" fmla="*/ 2147483646 h 2313"/>
              <a:gd name="T88" fmla="*/ 2147483646 w 2312"/>
              <a:gd name="T89" fmla="*/ 2147483646 h 2313"/>
              <a:gd name="T90" fmla="*/ 2147483646 w 2312"/>
              <a:gd name="T91" fmla="*/ 2147483646 h 2313"/>
              <a:gd name="T92" fmla="*/ 2147483646 w 2312"/>
              <a:gd name="T93" fmla="*/ 2147483646 h 2313"/>
              <a:gd name="T94" fmla="*/ 2147483646 w 2312"/>
              <a:gd name="T95" fmla="*/ 2147483646 h 2313"/>
              <a:gd name="T96" fmla="*/ 2147483646 w 2312"/>
              <a:gd name="T97" fmla="*/ 2147483646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1032">
            <a:extLst>
              <a:ext uri="{FF2B5EF4-FFF2-40B4-BE49-F238E27FC236}">
                <a16:creationId xmlns:a16="http://schemas.microsoft.com/office/drawing/2014/main" id="{6D79103E-9095-A517-6940-6317598978D3}"/>
              </a:ext>
            </a:extLst>
          </p:cNvPr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>
              <a:gd name="T0" fmla="*/ 2147483646 w 2312"/>
              <a:gd name="T1" fmla="*/ 2147483646 h 2313"/>
              <a:gd name="T2" fmla="*/ 2147483646 w 2312"/>
              <a:gd name="T3" fmla="*/ 2147483646 h 2313"/>
              <a:gd name="T4" fmla="*/ 2147483646 w 2312"/>
              <a:gd name="T5" fmla="*/ 0 h 2313"/>
              <a:gd name="T6" fmla="*/ 2147483646 w 2312"/>
              <a:gd name="T7" fmla="*/ 2147483646 h 2313"/>
              <a:gd name="T8" fmla="*/ 2147483646 w 2312"/>
              <a:gd name="T9" fmla="*/ 2147483646 h 2313"/>
              <a:gd name="T10" fmla="*/ 2147483646 w 2312"/>
              <a:gd name="T11" fmla="*/ 2147483646 h 2313"/>
              <a:gd name="T12" fmla="*/ 2147483646 w 2312"/>
              <a:gd name="T13" fmla="*/ 2147483646 h 2313"/>
              <a:gd name="T14" fmla="*/ 2147483646 w 2312"/>
              <a:gd name="T15" fmla="*/ 2147483646 h 2313"/>
              <a:gd name="T16" fmla="*/ 2147483646 w 2312"/>
              <a:gd name="T17" fmla="*/ 2147483646 h 2313"/>
              <a:gd name="T18" fmla="*/ 2147483646 w 2312"/>
              <a:gd name="T19" fmla="*/ 2147483646 h 2313"/>
              <a:gd name="T20" fmla="*/ 2147483646 w 2312"/>
              <a:gd name="T21" fmla="*/ 2147483646 h 2313"/>
              <a:gd name="T22" fmla="*/ 2147483646 w 2312"/>
              <a:gd name="T23" fmla="*/ 2147483646 h 2313"/>
              <a:gd name="T24" fmla="*/ 2147483646 w 2312"/>
              <a:gd name="T25" fmla="*/ 2147483646 h 2313"/>
              <a:gd name="T26" fmla="*/ 2147483646 w 2312"/>
              <a:gd name="T27" fmla="*/ 2147483646 h 2313"/>
              <a:gd name="T28" fmla="*/ 2147483646 w 2312"/>
              <a:gd name="T29" fmla="*/ 2147483646 h 2313"/>
              <a:gd name="T30" fmla="*/ 0 w 2312"/>
              <a:gd name="T31" fmla="*/ 2147483646 h 2313"/>
              <a:gd name="T32" fmla="*/ 2147483646 w 2312"/>
              <a:gd name="T33" fmla="*/ 2147483646 h 2313"/>
              <a:gd name="T34" fmla="*/ 2147483646 w 2312"/>
              <a:gd name="T35" fmla="*/ 2147483646 h 2313"/>
              <a:gd name="T36" fmla="*/ 2147483646 w 2312"/>
              <a:gd name="T37" fmla="*/ 2147483646 h 2313"/>
              <a:gd name="T38" fmla="*/ 2147483646 w 2312"/>
              <a:gd name="T39" fmla="*/ 2147483646 h 2313"/>
              <a:gd name="T40" fmla="*/ 2147483646 w 2312"/>
              <a:gd name="T41" fmla="*/ 2147483646 h 2313"/>
              <a:gd name="T42" fmla="*/ 2147483646 w 2312"/>
              <a:gd name="T43" fmla="*/ 2147483646 h 2313"/>
              <a:gd name="T44" fmla="*/ 2147483646 w 2312"/>
              <a:gd name="T45" fmla="*/ 2147483646 h 2313"/>
              <a:gd name="T46" fmla="*/ 2147483646 w 2312"/>
              <a:gd name="T47" fmla="*/ 2147483646 h 2313"/>
              <a:gd name="T48" fmla="*/ 2147483646 w 2312"/>
              <a:gd name="T49" fmla="*/ 2147483646 h 2313"/>
              <a:gd name="T50" fmla="*/ 2147483646 w 2312"/>
              <a:gd name="T51" fmla="*/ 2147483646 h 2313"/>
              <a:gd name="T52" fmla="*/ 2147483646 w 2312"/>
              <a:gd name="T53" fmla="*/ 2147483646 h 2313"/>
              <a:gd name="T54" fmla="*/ 2147483646 w 2312"/>
              <a:gd name="T55" fmla="*/ 2147483646 h 2313"/>
              <a:gd name="T56" fmla="*/ 2147483646 w 2312"/>
              <a:gd name="T57" fmla="*/ 2147483646 h 2313"/>
              <a:gd name="T58" fmla="*/ 2147483646 w 2312"/>
              <a:gd name="T59" fmla="*/ 2147483646 h 2313"/>
              <a:gd name="T60" fmla="*/ 2147483646 w 2312"/>
              <a:gd name="T61" fmla="*/ 2147483646 h 2313"/>
              <a:gd name="T62" fmla="*/ 2147483646 w 2312"/>
              <a:gd name="T63" fmla="*/ 2147483646 h 2313"/>
              <a:gd name="T64" fmla="*/ 2147483646 w 2312"/>
              <a:gd name="T65" fmla="*/ 2147483646 h 2313"/>
              <a:gd name="T66" fmla="*/ 2147483646 w 2312"/>
              <a:gd name="T67" fmla="*/ 2147483646 h 2313"/>
              <a:gd name="T68" fmla="*/ 2147483646 w 2312"/>
              <a:gd name="T69" fmla="*/ 2147483646 h 2313"/>
              <a:gd name="T70" fmla="*/ 2147483646 w 2312"/>
              <a:gd name="T71" fmla="*/ 2147483646 h 2313"/>
              <a:gd name="T72" fmla="*/ 2147483646 w 2312"/>
              <a:gd name="T73" fmla="*/ 2147483646 h 2313"/>
              <a:gd name="T74" fmla="*/ 2147483646 w 2312"/>
              <a:gd name="T75" fmla="*/ 2147483646 h 2313"/>
              <a:gd name="T76" fmla="*/ 2147483646 w 2312"/>
              <a:gd name="T77" fmla="*/ 2147483646 h 2313"/>
              <a:gd name="T78" fmla="*/ 2147483646 w 2312"/>
              <a:gd name="T79" fmla="*/ 2147483646 h 2313"/>
              <a:gd name="T80" fmla="*/ 2147483646 w 2312"/>
              <a:gd name="T81" fmla="*/ 2147483646 h 2313"/>
              <a:gd name="T82" fmla="*/ 2147483646 w 2312"/>
              <a:gd name="T83" fmla="*/ 2147483646 h 2313"/>
              <a:gd name="T84" fmla="*/ 2147483646 w 2312"/>
              <a:gd name="T85" fmla="*/ 2147483646 h 2313"/>
              <a:gd name="T86" fmla="*/ 2147483646 w 2312"/>
              <a:gd name="T87" fmla="*/ 2147483646 h 2313"/>
              <a:gd name="T88" fmla="*/ 2147483646 w 2312"/>
              <a:gd name="T89" fmla="*/ 2147483646 h 2313"/>
              <a:gd name="T90" fmla="*/ 2147483646 w 2312"/>
              <a:gd name="T91" fmla="*/ 2147483646 h 2313"/>
              <a:gd name="T92" fmla="*/ 2147483646 w 2312"/>
              <a:gd name="T93" fmla="*/ 2147483646 h 2313"/>
              <a:gd name="T94" fmla="*/ 2147483646 w 2312"/>
              <a:gd name="T95" fmla="*/ 2147483646 h 2313"/>
              <a:gd name="T96" fmla="*/ 2147483646 w 2312"/>
              <a:gd name="T97" fmla="*/ 2147483646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1033">
            <a:extLst>
              <a:ext uri="{FF2B5EF4-FFF2-40B4-BE49-F238E27FC236}">
                <a16:creationId xmlns:a16="http://schemas.microsoft.com/office/drawing/2014/main" id="{CCC3BC22-AF5C-6471-B283-4CBFC072A68C}"/>
              </a:ext>
            </a:extLst>
          </p:cNvPr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>
              <a:gd name="T0" fmla="*/ 2147483646 w 1265"/>
              <a:gd name="T1" fmla="*/ 0 h 2518"/>
              <a:gd name="T2" fmla="*/ 2147483646 w 1265"/>
              <a:gd name="T3" fmla="*/ 2147483646 h 2518"/>
              <a:gd name="T4" fmla="*/ 2147483646 w 1265"/>
              <a:gd name="T5" fmla="*/ 2147483646 h 2518"/>
              <a:gd name="T6" fmla="*/ 2147483646 w 1265"/>
              <a:gd name="T7" fmla="*/ 2147483646 h 2518"/>
              <a:gd name="T8" fmla="*/ 2147483646 w 1265"/>
              <a:gd name="T9" fmla="*/ 2147483646 h 2518"/>
              <a:gd name="T10" fmla="*/ 2147483646 w 1265"/>
              <a:gd name="T11" fmla="*/ 2147483646 h 2518"/>
              <a:gd name="T12" fmla="*/ 2147483646 w 1265"/>
              <a:gd name="T13" fmla="*/ 2147483646 h 2518"/>
              <a:gd name="T14" fmla="*/ 2147483646 w 1265"/>
              <a:gd name="T15" fmla="*/ 2147483646 h 2518"/>
              <a:gd name="T16" fmla="*/ 2147483646 w 1265"/>
              <a:gd name="T17" fmla="*/ 2147483646 h 2518"/>
              <a:gd name="T18" fmla="*/ 2147483646 w 1265"/>
              <a:gd name="T19" fmla="*/ 2147483646 h 2518"/>
              <a:gd name="T20" fmla="*/ 2147483646 w 1265"/>
              <a:gd name="T21" fmla="*/ 2147483646 h 2518"/>
              <a:gd name="T22" fmla="*/ 2147483646 w 1265"/>
              <a:gd name="T23" fmla="*/ 2147483646 h 2518"/>
              <a:gd name="T24" fmla="*/ 2147483646 w 1265"/>
              <a:gd name="T25" fmla="*/ 2147483646 h 2518"/>
              <a:gd name="T26" fmla="*/ 0 w 1265"/>
              <a:gd name="T27" fmla="*/ 2147483646 h 2518"/>
              <a:gd name="T28" fmla="*/ 2147483646 w 1265"/>
              <a:gd name="T29" fmla="*/ 2147483646 h 2518"/>
              <a:gd name="T30" fmla="*/ 2147483646 w 1265"/>
              <a:gd name="T31" fmla="*/ 2147483646 h 2518"/>
              <a:gd name="T32" fmla="*/ 2147483646 w 1265"/>
              <a:gd name="T33" fmla="*/ 2147483646 h 2518"/>
              <a:gd name="T34" fmla="*/ 2147483646 w 1265"/>
              <a:gd name="T35" fmla="*/ 2147483646 h 2518"/>
              <a:gd name="T36" fmla="*/ 2147483646 w 1265"/>
              <a:gd name="T37" fmla="*/ 2147483646 h 2518"/>
              <a:gd name="T38" fmla="*/ 2147483646 w 1265"/>
              <a:gd name="T39" fmla="*/ 2147483646 h 2518"/>
              <a:gd name="T40" fmla="*/ 2147483646 w 1265"/>
              <a:gd name="T41" fmla="*/ 2147483646 h 2518"/>
              <a:gd name="T42" fmla="*/ 2147483646 w 1265"/>
              <a:gd name="T43" fmla="*/ 2147483646 h 2518"/>
              <a:gd name="T44" fmla="*/ 2147483646 w 1265"/>
              <a:gd name="T45" fmla="*/ 2147483646 h 2518"/>
              <a:gd name="T46" fmla="*/ 2147483646 w 1265"/>
              <a:gd name="T47" fmla="*/ 2147483646 h 2518"/>
              <a:gd name="T48" fmla="*/ 2147483646 w 1265"/>
              <a:gd name="T49" fmla="*/ 2147483646 h 2518"/>
              <a:gd name="T50" fmla="*/ 2147483646 w 1265"/>
              <a:gd name="T51" fmla="*/ 2147483646 h 2518"/>
              <a:gd name="T52" fmla="*/ 2147483646 w 1265"/>
              <a:gd name="T53" fmla="*/ 0 h 251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1034">
            <a:extLst>
              <a:ext uri="{FF2B5EF4-FFF2-40B4-BE49-F238E27FC236}">
                <a16:creationId xmlns:a16="http://schemas.microsoft.com/office/drawing/2014/main" id="{FCE95862-8A32-7F97-70E9-EA9086BC04EB}"/>
              </a:ext>
            </a:extLst>
          </p:cNvPr>
          <p:cNvSpPr>
            <a:spLocks/>
          </p:cNvSpPr>
          <p:nvPr/>
        </p:nvSpPr>
        <p:spPr bwMode="hidden">
          <a:xfrm rot="16200000">
            <a:off x="3977481" y="-853281"/>
            <a:ext cx="1722438" cy="3429000"/>
          </a:xfrm>
          <a:custGeom>
            <a:avLst/>
            <a:gdLst>
              <a:gd name="T0" fmla="*/ 2147483646 w 1265"/>
              <a:gd name="T1" fmla="*/ 0 h 2518"/>
              <a:gd name="T2" fmla="*/ 2147483646 w 1265"/>
              <a:gd name="T3" fmla="*/ 2147483646 h 2518"/>
              <a:gd name="T4" fmla="*/ 2147483646 w 1265"/>
              <a:gd name="T5" fmla="*/ 2147483646 h 2518"/>
              <a:gd name="T6" fmla="*/ 2147483646 w 1265"/>
              <a:gd name="T7" fmla="*/ 2147483646 h 2518"/>
              <a:gd name="T8" fmla="*/ 2147483646 w 1265"/>
              <a:gd name="T9" fmla="*/ 2147483646 h 2518"/>
              <a:gd name="T10" fmla="*/ 2147483646 w 1265"/>
              <a:gd name="T11" fmla="*/ 2147483646 h 2518"/>
              <a:gd name="T12" fmla="*/ 2147483646 w 1265"/>
              <a:gd name="T13" fmla="*/ 2147483646 h 2518"/>
              <a:gd name="T14" fmla="*/ 2147483646 w 1265"/>
              <a:gd name="T15" fmla="*/ 2147483646 h 2518"/>
              <a:gd name="T16" fmla="*/ 2147483646 w 1265"/>
              <a:gd name="T17" fmla="*/ 2147483646 h 2518"/>
              <a:gd name="T18" fmla="*/ 2147483646 w 1265"/>
              <a:gd name="T19" fmla="*/ 2147483646 h 2518"/>
              <a:gd name="T20" fmla="*/ 2147483646 w 1265"/>
              <a:gd name="T21" fmla="*/ 2147483646 h 2518"/>
              <a:gd name="T22" fmla="*/ 2147483646 w 1265"/>
              <a:gd name="T23" fmla="*/ 2147483646 h 2518"/>
              <a:gd name="T24" fmla="*/ 2147483646 w 1265"/>
              <a:gd name="T25" fmla="*/ 2147483646 h 2518"/>
              <a:gd name="T26" fmla="*/ 0 w 1265"/>
              <a:gd name="T27" fmla="*/ 2147483646 h 2518"/>
              <a:gd name="T28" fmla="*/ 2147483646 w 1265"/>
              <a:gd name="T29" fmla="*/ 2147483646 h 2518"/>
              <a:gd name="T30" fmla="*/ 2147483646 w 1265"/>
              <a:gd name="T31" fmla="*/ 2147483646 h 2518"/>
              <a:gd name="T32" fmla="*/ 2147483646 w 1265"/>
              <a:gd name="T33" fmla="*/ 2147483646 h 2518"/>
              <a:gd name="T34" fmla="*/ 2147483646 w 1265"/>
              <a:gd name="T35" fmla="*/ 2147483646 h 2518"/>
              <a:gd name="T36" fmla="*/ 2147483646 w 1265"/>
              <a:gd name="T37" fmla="*/ 2147483646 h 2518"/>
              <a:gd name="T38" fmla="*/ 2147483646 w 1265"/>
              <a:gd name="T39" fmla="*/ 2147483646 h 2518"/>
              <a:gd name="T40" fmla="*/ 2147483646 w 1265"/>
              <a:gd name="T41" fmla="*/ 2147483646 h 2518"/>
              <a:gd name="T42" fmla="*/ 2147483646 w 1265"/>
              <a:gd name="T43" fmla="*/ 2147483646 h 2518"/>
              <a:gd name="T44" fmla="*/ 2147483646 w 1265"/>
              <a:gd name="T45" fmla="*/ 2147483646 h 2518"/>
              <a:gd name="T46" fmla="*/ 2147483646 w 1265"/>
              <a:gd name="T47" fmla="*/ 2147483646 h 2518"/>
              <a:gd name="T48" fmla="*/ 2147483646 w 1265"/>
              <a:gd name="T49" fmla="*/ 2147483646 h 2518"/>
              <a:gd name="T50" fmla="*/ 2147483646 w 1265"/>
              <a:gd name="T51" fmla="*/ 2147483646 h 2518"/>
              <a:gd name="T52" fmla="*/ 2147483646 w 1265"/>
              <a:gd name="T53" fmla="*/ 0 h 251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35" descr="Facbanna">
            <a:extLst>
              <a:ext uri="{FF2B5EF4-FFF2-40B4-BE49-F238E27FC236}">
                <a16:creationId xmlns:a16="http://schemas.microsoft.com/office/drawing/2014/main" id="{33BB70A1-B6FC-66F3-A2AA-C851D975F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16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8317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148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038">
            <a:extLst>
              <a:ext uri="{FF2B5EF4-FFF2-40B4-BE49-F238E27FC236}">
                <a16:creationId xmlns:a16="http://schemas.microsoft.com/office/drawing/2014/main" id="{F595E6AE-6E16-24F8-469C-5C087340B1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039">
            <a:extLst>
              <a:ext uri="{FF2B5EF4-FFF2-40B4-BE49-F238E27FC236}">
                <a16:creationId xmlns:a16="http://schemas.microsoft.com/office/drawing/2014/main" id="{8DEFB87C-34ED-2207-858D-F9BD1D5C49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040">
            <a:extLst>
              <a:ext uri="{FF2B5EF4-FFF2-40B4-BE49-F238E27FC236}">
                <a16:creationId xmlns:a16="http://schemas.microsoft.com/office/drawing/2014/main" id="{76F114B3-9C98-7BC1-7669-058875EA7D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3517E-2FB4-0948-B813-DCB5D75111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529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4E8123D-9649-1A36-3719-DE3B4CFA88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B49D8636-CB88-4FD0-7384-1DAE5936B5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55CCED15-EC23-598C-1900-9F32C3B647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8D562-8D9E-BC49-B68E-55505B6841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59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048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846991A0-CEB3-D8F9-5E9D-EA25E27F53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8CCED42-3E52-A36B-F3FB-C3D82E9C95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674AA41B-14E8-3A99-6D12-9E4AB6C944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D57FA-C1FE-7B4C-98B9-FE45F9703A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970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6764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5029200" y="1676400"/>
            <a:ext cx="38100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F9CD2DD6-9617-06DA-16B6-2D4DDA045F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32E0890B-0F01-F02B-C682-2EA734EE23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EEC8392E-6EF7-07BA-3D17-7AE2300F25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C9AE3-08C4-8340-99FE-570A29ABD0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62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7486D3BE-D1FF-C04A-CE06-4CBB70E09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67971D19-954C-9A84-B387-6961162B98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5BEC326F-A245-B14E-806E-B821622035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69608-C595-BF48-9D58-C7E2007463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9798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2E6A72CB-4F59-0F96-84F3-6F38DC52B5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0F1E9EF3-C39F-3703-A7F2-7D1E050163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9C771FD4-5E01-2C70-9C19-0221429D01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FCA3A-72B4-994E-8D46-726D7863E6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551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F6947B73-8D2E-9C26-B0BA-FC6B9EF6BE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401A6706-3B9E-0D45-F325-725120B219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0B59AC53-FDB2-D024-38DB-108C6C59C8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9C4E9-4ECF-A54B-B110-D81AEA0768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363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05C3F659-94D0-6085-CADE-E44E64EEAF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4FA3443A-457B-CAAE-BEA2-B5DC2674B2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B45E5C82-5295-8FB3-BBE6-D5FE27FDB1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0EF5C-749A-854F-A6F6-FC7D54E943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06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ABBC3E89-A412-B932-6A78-B51C530CA0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4EAC0F7C-CE8A-9BBD-994C-CC6FA7F901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9CCDC968-8ADA-04AF-2F4A-810A493371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FBF58-327F-5843-949E-AECE21807E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703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FA29FC36-383D-4669-003B-EB22354E36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E1E79999-661F-C08F-FC81-A74093AC4C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CAFD11A6-E6F3-4401-7949-E32F725FC4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B235D-9015-CB44-AD5A-34EECC8952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268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AECC3F02-11C8-E46E-B9B0-A1A2E8EEB9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43922F0-1A81-1E18-320E-011D8FE209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23E3D881-C202-A64F-07AF-82609D52F3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88AF1-6A7B-394C-9CF4-78A59A1B8D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296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E741791F-5D71-ED40-5EC0-DBC7A46966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7A264B27-7747-D634-1356-60C2E540A0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9C14189E-B834-A229-4AE9-88FA8FF21B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6F31F-E02E-D940-B6CE-E62497BA09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651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84A690AE-F5D3-D33F-D768-E5E2170D49CD}"/>
              </a:ext>
            </a:extLst>
          </p:cNvPr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>
              <a:gd name="T0" fmla="*/ 2147483646 w 1429"/>
              <a:gd name="T1" fmla="*/ 2147483646 h 1707"/>
              <a:gd name="T2" fmla="*/ 2147483646 w 1429"/>
              <a:gd name="T3" fmla="*/ 2147483646 h 1707"/>
              <a:gd name="T4" fmla="*/ 2147483646 w 1429"/>
              <a:gd name="T5" fmla="*/ 0 h 1707"/>
              <a:gd name="T6" fmla="*/ 2147483646 w 1429"/>
              <a:gd name="T7" fmla="*/ 2147483646 h 1707"/>
              <a:gd name="T8" fmla="*/ 2147483646 w 1429"/>
              <a:gd name="T9" fmla="*/ 2147483646 h 1707"/>
              <a:gd name="T10" fmla="*/ 2147483646 w 1429"/>
              <a:gd name="T11" fmla="*/ 2147483646 h 1707"/>
              <a:gd name="T12" fmla="*/ 2147483646 w 1429"/>
              <a:gd name="T13" fmla="*/ 2147483646 h 1707"/>
              <a:gd name="T14" fmla="*/ 2147483646 w 1429"/>
              <a:gd name="T15" fmla="*/ 2147483646 h 1707"/>
              <a:gd name="T16" fmla="*/ 2147483646 w 1429"/>
              <a:gd name="T17" fmla="*/ 2147483646 h 1707"/>
              <a:gd name="T18" fmla="*/ 2147483646 w 1429"/>
              <a:gd name="T19" fmla="*/ 2147483646 h 1707"/>
              <a:gd name="T20" fmla="*/ 0 w 1429"/>
              <a:gd name="T21" fmla="*/ 2147483646 h 1707"/>
              <a:gd name="T22" fmla="*/ 0 w 1429"/>
              <a:gd name="T23" fmla="*/ 2147483646 h 1707"/>
              <a:gd name="T24" fmla="*/ 2147483646 w 1429"/>
              <a:gd name="T25" fmla="*/ 2147483646 h 1707"/>
              <a:gd name="T26" fmla="*/ 2147483646 w 1429"/>
              <a:gd name="T27" fmla="*/ 2147483646 h 1707"/>
              <a:gd name="T28" fmla="*/ 2147483646 w 1429"/>
              <a:gd name="T29" fmla="*/ 2147483646 h 1707"/>
              <a:gd name="T30" fmla="*/ 2147483646 w 1429"/>
              <a:gd name="T31" fmla="*/ 2147483646 h 1707"/>
              <a:gd name="T32" fmla="*/ 2147483646 w 1429"/>
              <a:gd name="T33" fmla="*/ 2147483646 h 1707"/>
              <a:gd name="T34" fmla="*/ 2147483646 w 1429"/>
              <a:gd name="T35" fmla="*/ 2147483646 h 1707"/>
              <a:gd name="T36" fmla="*/ 2147483646 w 1429"/>
              <a:gd name="T37" fmla="*/ 2147483646 h 1707"/>
              <a:gd name="T38" fmla="*/ 2147483646 w 1429"/>
              <a:gd name="T39" fmla="*/ 2147483646 h 1707"/>
              <a:gd name="T40" fmla="*/ 2147483646 w 1429"/>
              <a:gd name="T41" fmla="*/ 2147483646 h 1707"/>
              <a:gd name="T42" fmla="*/ 2147483646 w 1429"/>
              <a:gd name="T43" fmla="*/ 2147483646 h 1707"/>
              <a:gd name="T44" fmla="*/ 2147483646 w 1429"/>
              <a:gd name="T45" fmla="*/ 2147483646 h 1707"/>
              <a:gd name="T46" fmla="*/ 2147483646 w 1429"/>
              <a:gd name="T47" fmla="*/ 2147483646 h 1707"/>
              <a:gd name="T48" fmla="*/ 2147483646 w 1429"/>
              <a:gd name="T49" fmla="*/ 2147483646 h 1707"/>
              <a:gd name="T50" fmla="*/ 2147483646 w 1429"/>
              <a:gd name="T51" fmla="*/ 2147483646 h 1707"/>
              <a:gd name="T52" fmla="*/ 2147483646 w 1429"/>
              <a:gd name="T53" fmla="*/ 2147483646 h 1707"/>
              <a:gd name="T54" fmla="*/ 2147483646 w 1429"/>
              <a:gd name="T55" fmla="*/ 2147483646 h 1707"/>
              <a:gd name="T56" fmla="*/ 2147483646 w 1429"/>
              <a:gd name="T57" fmla="*/ 2147483646 h 1707"/>
              <a:gd name="T58" fmla="*/ 2147483646 w 1429"/>
              <a:gd name="T59" fmla="*/ 2147483646 h 1707"/>
              <a:gd name="T60" fmla="*/ 2147483646 w 1429"/>
              <a:gd name="T61" fmla="*/ 2147483646 h 1707"/>
              <a:gd name="T62" fmla="*/ 2147483646 w 1429"/>
              <a:gd name="T63" fmla="*/ 2147483646 h 1707"/>
              <a:gd name="T64" fmla="*/ 2147483646 w 1429"/>
              <a:gd name="T65" fmla="*/ 2147483646 h 1707"/>
              <a:gd name="T66" fmla="*/ 2147483646 w 1429"/>
              <a:gd name="T67" fmla="*/ 2147483646 h 1707"/>
              <a:gd name="T68" fmla="*/ 2147483646 w 1429"/>
              <a:gd name="T69" fmla="*/ 2147483646 h 1707"/>
              <a:gd name="T70" fmla="*/ 2147483646 w 1429"/>
              <a:gd name="T71" fmla="*/ 2147483646 h 1707"/>
              <a:gd name="T72" fmla="*/ 2147483646 w 1429"/>
              <a:gd name="T73" fmla="*/ 2147483646 h 1707"/>
              <a:gd name="T74" fmla="*/ 2147483646 w 1429"/>
              <a:gd name="T75" fmla="*/ 2147483646 h 1707"/>
              <a:gd name="T76" fmla="*/ 2147483646 w 1429"/>
              <a:gd name="T77" fmla="*/ 2147483646 h 1707"/>
              <a:gd name="T78" fmla="*/ 2147483646 w 1429"/>
              <a:gd name="T79" fmla="*/ 2147483646 h 1707"/>
              <a:gd name="T80" fmla="*/ 2147483646 w 1429"/>
              <a:gd name="T81" fmla="*/ 2147483646 h 1707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Freeform 3">
            <a:extLst>
              <a:ext uri="{FF2B5EF4-FFF2-40B4-BE49-F238E27FC236}">
                <a16:creationId xmlns:a16="http://schemas.microsoft.com/office/drawing/2014/main" id="{BAF3D5B8-FB24-B9EB-66BA-E6B6CEB179F9}"/>
              </a:ext>
            </a:extLst>
          </p:cNvPr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>
              <a:gd name="T0" fmla="*/ 2147483646 w 528"/>
              <a:gd name="T1" fmla="*/ 2147483646 h 496"/>
              <a:gd name="T2" fmla="*/ 2147483646 w 528"/>
              <a:gd name="T3" fmla="*/ 2147483646 h 496"/>
              <a:gd name="T4" fmla="*/ 2147483646 w 528"/>
              <a:gd name="T5" fmla="*/ 0 h 496"/>
              <a:gd name="T6" fmla="*/ 2147483646 w 528"/>
              <a:gd name="T7" fmla="*/ 0 h 496"/>
              <a:gd name="T8" fmla="*/ 2147483646 w 528"/>
              <a:gd name="T9" fmla="*/ 2147483646 h 496"/>
              <a:gd name="T10" fmla="*/ 2147483646 w 528"/>
              <a:gd name="T11" fmla="*/ 2147483646 h 496"/>
              <a:gd name="T12" fmla="*/ 2147483646 w 528"/>
              <a:gd name="T13" fmla="*/ 0 h 496"/>
              <a:gd name="T14" fmla="*/ 2147483646 w 528"/>
              <a:gd name="T15" fmla="*/ 2147483646 h 496"/>
              <a:gd name="T16" fmla="*/ 2147483646 w 528"/>
              <a:gd name="T17" fmla="*/ 2147483646 h 496"/>
              <a:gd name="T18" fmla="*/ 2147483646 w 528"/>
              <a:gd name="T19" fmla="*/ 2147483646 h 496"/>
              <a:gd name="T20" fmla="*/ 2147483646 w 528"/>
              <a:gd name="T21" fmla="*/ 2147483646 h 496"/>
              <a:gd name="T22" fmla="*/ 2147483646 w 528"/>
              <a:gd name="T23" fmla="*/ 2147483646 h 496"/>
              <a:gd name="T24" fmla="*/ 2147483646 w 528"/>
              <a:gd name="T25" fmla="*/ 2147483646 h 496"/>
              <a:gd name="T26" fmla="*/ 2147483646 w 528"/>
              <a:gd name="T27" fmla="*/ 2147483646 h 496"/>
              <a:gd name="T28" fmla="*/ 2147483646 w 528"/>
              <a:gd name="T29" fmla="*/ 2147483646 h 496"/>
              <a:gd name="T30" fmla="*/ 0 w 528"/>
              <a:gd name="T31" fmla="*/ 2147483646 h 496"/>
              <a:gd name="T32" fmla="*/ 2147483646 w 528"/>
              <a:gd name="T33" fmla="*/ 2147483646 h 496"/>
              <a:gd name="T34" fmla="*/ 2147483646 w 528"/>
              <a:gd name="T35" fmla="*/ 2147483646 h 496"/>
              <a:gd name="T36" fmla="*/ 2147483646 w 528"/>
              <a:gd name="T37" fmla="*/ 2147483646 h 496"/>
              <a:gd name="T38" fmla="*/ 2147483646 w 528"/>
              <a:gd name="T39" fmla="*/ 2147483646 h 496"/>
              <a:gd name="T40" fmla="*/ 2147483646 w 528"/>
              <a:gd name="T41" fmla="*/ 2147483646 h 496"/>
              <a:gd name="T42" fmla="*/ 2147483646 w 528"/>
              <a:gd name="T43" fmla="*/ 2147483646 h 496"/>
              <a:gd name="T44" fmla="*/ 2147483646 w 528"/>
              <a:gd name="T45" fmla="*/ 2147483646 h 496"/>
              <a:gd name="T46" fmla="*/ 2147483646 w 528"/>
              <a:gd name="T47" fmla="*/ 2147483646 h 496"/>
              <a:gd name="T48" fmla="*/ 2147483646 w 528"/>
              <a:gd name="T49" fmla="*/ 2147483646 h 496"/>
              <a:gd name="T50" fmla="*/ 2147483646 w 528"/>
              <a:gd name="T51" fmla="*/ 2147483646 h 496"/>
              <a:gd name="T52" fmla="*/ 2147483646 w 528"/>
              <a:gd name="T53" fmla="*/ 2147483646 h 496"/>
              <a:gd name="T54" fmla="*/ 2147483646 w 528"/>
              <a:gd name="T55" fmla="*/ 2147483646 h 496"/>
              <a:gd name="T56" fmla="*/ 2147483646 w 528"/>
              <a:gd name="T57" fmla="*/ 2147483646 h 496"/>
              <a:gd name="T58" fmla="*/ 2147483646 w 528"/>
              <a:gd name="T59" fmla="*/ 2147483646 h 496"/>
              <a:gd name="T60" fmla="*/ 2147483646 w 528"/>
              <a:gd name="T61" fmla="*/ 2147483646 h 496"/>
              <a:gd name="T62" fmla="*/ 2147483646 w 528"/>
              <a:gd name="T63" fmla="*/ 2147483646 h 496"/>
              <a:gd name="T64" fmla="*/ 2147483646 w 528"/>
              <a:gd name="T65" fmla="*/ 2147483646 h 496"/>
              <a:gd name="T66" fmla="*/ 2147483646 w 528"/>
              <a:gd name="T67" fmla="*/ 2147483646 h 496"/>
              <a:gd name="T68" fmla="*/ 2147483646 w 528"/>
              <a:gd name="T69" fmla="*/ 2147483646 h 496"/>
              <a:gd name="T70" fmla="*/ 2147483646 w 528"/>
              <a:gd name="T71" fmla="*/ 2147483646 h 496"/>
              <a:gd name="T72" fmla="*/ 2147483646 w 528"/>
              <a:gd name="T73" fmla="*/ 2147483646 h 496"/>
              <a:gd name="T74" fmla="*/ 2147483646 w 528"/>
              <a:gd name="T75" fmla="*/ 2147483646 h 496"/>
              <a:gd name="T76" fmla="*/ 2147483646 w 528"/>
              <a:gd name="T77" fmla="*/ 2147483646 h 496"/>
              <a:gd name="T78" fmla="*/ 2147483646 w 528"/>
              <a:gd name="T79" fmla="*/ 2147483646 h 496"/>
              <a:gd name="T80" fmla="*/ 2147483646 w 528"/>
              <a:gd name="T81" fmla="*/ 2147483646 h 496"/>
              <a:gd name="T82" fmla="*/ 2147483646 w 528"/>
              <a:gd name="T83" fmla="*/ 2147483646 h 496"/>
              <a:gd name="T84" fmla="*/ 2147483646 w 528"/>
              <a:gd name="T85" fmla="*/ 2147483646 h 496"/>
              <a:gd name="T86" fmla="*/ 2147483646 w 528"/>
              <a:gd name="T87" fmla="*/ 2147483646 h 496"/>
              <a:gd name="T88" fmla="*/ 2147483646 w 528"/>
              <a:gd name="T89" fmla="*/ 2147483646 h 496"/>
              <a:gd name="T90" fmla="*/ 2147483646 w 528"/>
              <a:gd name="T91" fmla="*/ 2147483646 h 496"/>
              <a:gd name="T92" fmla="*/ 2147483646 w 528"/>
              <a:gd name="T93" fmla="*/ 2147483646 h 496"/>
              <a:gd name="T94" fmla="*/ 2147483646 w 528"/>
              <a:gd name="T95" fmla="*/ 0 h 496"/>
              <a:gd name="T96" fmla="*/ 2147483646 w 528"/>
              <a:gd name="T97" fmla="*/ 2147483646 h 49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Freeform 4">
            <a:extLst>
              <a:ext uri="{FF2B5EF4-FFF2-40B4-BE49-F238E27FC236}">
                <a16:creationId xmlns:a16="http://schemas.microsoft.com/office/drawing/2014/main" id="{DADDF275-C338-FD75-FEA9-9B4512B7D3AD}"/>
              </a:ext>
            </a:extLst>
          </p:cNvPr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>
              <a:gd name="T0" fmla="*/ 2147483646 w 2312"/>
              <a:gd name="T1" fmla="*/ 2147483646 h 2313"/>
              <a:gd name="T2" fmla="*/ 2147483646 w 2312"/>
              <a:gd name="T3" fmla="*/ 2147483646 h 2313"/>
              <a:gd name="T4" fmla="*/ 2147483646 w 2312"/>
              <a:gd name="T5" fmla="*/ 0 h 2313"/>
              <a:gd name="T6" fmla="*/ 2147483646 w 2312"/>
              <a:gd name="T7" fmla="*/ 2147483646 h 2313"/>
              <a:gd name="T8" fmla="*/ 2147483646 w 2312"/>
              <a:gd name="T9" fmla="*/ 2147483646 h 2313"/>
              <a:gd name="T10" fmla="*/ 2147483646 w 2312"/>
              <a:gd name="T11" fmla="*/ 2147483646 h 2313"/>
              <a:gd name="T12" fmla="*/ 2147483646 w 2312"/>
              <a:gd name="T13" fmla="*/ 2147483646 h 2313"/>
              <a:gd name="T14" fmla="*/ 2147483646 w 2312"/>
              <a:gd name="T15" fmla="*/ 2147483646 h 2313"/>
              <a:gd name="T16" fmla="*/ 2147483646 w 2312"/>
              <a:gd name="T17" fmla="*/ 2147483646 h 2313"/>
              <a:gd name="T18" fmla="*/ 2147483646 w 2312"/>
              <a:gd name="T19" fmla="*/ 2147483646 h 2313"/>
              <a:gd name="T20" fmla="*/ 2147483646 w 2312"/>
              <a:gd name="T21" fmla="*/ 2147483646 h 2313"/>
              <a:gd name="T22" fmla="*/ 2147483646 w 2312"/>
              <a:gd name="T23" fmla="*/ 2147483646 h 2313"/>
              <a:gd name="T24" fmla="*/ 2147483646 w 2312"/>
              <a:gd name="T25" fmla="*/ 2147483646 h 2313"/>
              <a:gd name="T26" fmla="*/ 2147483646 w 2312"/>
              <a:gd name="T27" fmla="*/ 2147483646 h 2313"/>
              <a:gd name="T28" fmla="*/ 2147483646 w 2312"/>
              <a:gd name="T29" fmla="*/ 2147483646 h 2313"/>
              <a:gd name="T30" fmla="*/ 0 w 2312"/>
              <a:gd name="T31" fmla="*/ 2147483646 h 2313"/>
              <a:gd name="T32" fmla="*/ 2147483646 w 2312"/>
              <a:gd name="T33" fmla="*/ 2147483646 h 2313"/>
              <a:gd name="T34" fmla="*/ 2147483646 w 2312"/>
              <a:gd name="T35" fmla="*/ 2147483646 h 2313"/>
              <a:gd name="T36" fmla="*/ 2147483646 w 2312"/>
              <a:gd name="T37" fmla="*/ 2147483646 h 2313"/>
              <a:gd name="T38" fmla="*/ 2147483646 w 2312"/>
              <a:gd name="T39" fmla="*/ 2147483646 h 2313"/>
              <a:gd name="T40" fmla="*/ 2147483646 w 2312"/>
              <a:gd name="T41" fmla="*/ 2147483646 h 2313"/>
              <a:gd name="T42" fmla="*/ 2147483646 w 2312"/>
              <a:gd name="T43" fmla="*/ 2147483646 h 2313"/>
              <a:gd name="T44" fmla="*/ 2147483646 w 2312"/>
              <a:gd name="T45" fmla="*/ 2147483646 h 2313"/>
              <a:gd name="T46" fmla="*/ 2147483646 w 2312"/>
              <a:gd name="T47" fmla="*/ 2147483646 h 2313"/>
              <a:gd name="T48" fmla="*/ 2147483646 w 2312"/>
              <a:gd name="T49" fmla="*/ 2147483646 h 2313"/>
              <a:gd name="T50" fmla="*/ 2147483646 w 2312"/>
              <a:gd name="T51" fmla="*/ 2147483646 h 2313"/>
              <a:gd name="T52" fmla="*/ 2147483646 w 2312"/>
              <a:gd name="T53" fmla="*/ 2147483646 h 2313"/>
              <a:gd name="T54" fmla="*/ 2147483646 w 2312"/>
              <a:gd name="T55" fmla="*/ 2147483646 h 2313"/>
              <a:gd name="T56" fmla="*/ 2147483646 w 2312"/>
              <a:gd name="T57" fmla="*/ 2147483646 h 2313"/>
              <a:gd name="T58" fmla="*/ 2147483646 w 2312"/>
              <a:gd name="T59" fmla="*/ 2147483646 h 2313"/>
              <a:gd name="T60" fmla="*/ 2147483646 w 2312"/>
              <a:gd name="T61" fmla="*/ 2147483646 h 2313"/>
              <a:gd name="T62" fmla="*/ 2147483646 w 2312"/>
              <a:gd name="T63" fmla="*/ 2147483646 h 2313"/>
              <a:gd name="T64" fmla="*/ 2147483646 w 2312"/>
              <a:gd name="T65" fmla="*/ 2147483646 h 2313"/>
              <a:gd name="T66" fmla="*/ 2147483646 w 2312"/>
              <a:gd name="T67" fmla="*/ 2147483646 h 2313"/>
              <a:gd name="T68" fmla="*/ 2147483646 w 2312"/>
              <a:gd name="T69" fmla="*/ 2147483646 h 2313"/>
              <a:gd name="T70" fmla="*/ 2147483646 w 2312"/>
              <a:gd name="T71" fmla="*/ 2147483646 h 2313"/>
              <a:gd name="T72" fmla="*/ 2147483646 w 2312"/>
              <a:gd name="T73" fmla="*/ 2147483646 h 2313"/>
              <a:gd name="T74" fmla="*/ 2147483646 w 2312"/>
              <a:gd name="T75" fmla="*/ 2147483646 h 2313"/>
              <a:gd name="T76" fmla="*/ 2147483646 w 2312"/>
              <a:gd name="T77" fmla="*/ 2147483646 h 2313"/>
              <a:gd name="T78" fmla="*/ 2147483646 w 2312"/>
              <a:gd name="T79" fmla="*/ 2147483646 h 2313"/>
              <a:gd name="T80" fmla="*/ 2147483646 w 2312"/>
              <a:gd name="T81" fmla="*/ 2147483646 h 2313"/>
              <a:gd name="T82" fmla="*/ 2147483646 w 2312"/>
              <a:gd name="T83" fmla="*/ 2147483646 h 2313"/>
              <a:gd name="T84" fmla="*/ 2147483646 w 2312"/>
              <a:gd name="T85" fmla="*/ 2147483646 h 2313"/>
              <a:gd name="T86" fmla="*/ 2147483646 w 2312"/>
              <a:gd name="T87" fmla="*/ 2147483646 h 2313"/>
              <a:gd name="T88" fmla="*/ 2147483646 w 2312"/>
              <a:gd name="T89" fmla="*/ 2147483646 h 2313"/>
              <a:gd name="T90" fmla="*/ 2147483646 w 2312"/>
              <a:gd name="T91" fmla="*/ 2147483646 h 2313"/>
              <a:gd name="T92" fmla="*/ 2147483646 w 2312"/>
              <a:gd name="T93" fmla="*/ 2147483646 h 2313"/>
              <a:gd name="T94" fmla="*/ 2147483646 w 2312"/>
              <a:gd name="T95" fmla="*/ 2147483646 h 2313"/>
              <a:gd name="T96" fmla="*/ 2147483646 w 2312"/>
              <a:gd name="T97" fmla="*/ 2147483646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Freeform 5">
            <a:extLst>
              <a:ext uri="{FF2B5EF4-FFF2-40B4-BE49-F238E27FC236}">
                <a16:creationId xmlns:a16="http://schemas.microsoft.com/office/drawing/2014/main" id="{2D366221-2963-0F82-E016-C1435BDD39C9}"/>
              </a:ext>
            </a:extLst>
          </p:cNvPr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>
              <a:gd name="T0" fmla="*/ 2147483646 w 2312"/>
              <a:gd name="T1" fmla="*/ 2147483646 h 2313"/>
              <a:gd name="T2" fmla="*/ 2147483646 w 2312"/>
              <a:gd name="T3" fmla="*/ 2147483646 h 2313"/>
              <a:gd name="T4" fmla="*/ 2147483646 w 2312"/>
              <a:gd name="T5" fmla="*/ 0 h 2313"/>
              <a:gd name="T6" fmla="*/ 2147483646 w 2312"/>
              <a:gd name="T7" fmla="*/ 2147483646 h 2313"/>
              <a:gd name="T8" fmla="*/ 2147483646 w 2312"/>
              <a:gd name="T9" fmla="*/ 2147483646 h 2313"/>
              <a:gd name="T10" fmla="*/ 2147483646 w 2312"/>
              <a:gd name="T11" fmla="*/ 2147483646 h 2313"/>
              <a:gd name="T12" fmla="*/ 2147483646 w 2312"/>
              <a:gd name="T13" fmla="*/ 2147483646 h 2313"/>
              <a:gd name="T14" fmla="*/ 2147483646 w 2312"/>
              <a:gd name="T15" fmla="*/ 2147483646 h 2313"/>
              <a:gd name="T16" fmla="*/ 2147483646 w 2312"/>
              <a:gd name="T17" fmla="*/ 2147483646 h 2313"/>
              <a:gd name="T18" fmla="*/ 2147483646 w 2312"/>
              <a:gd name="T19" fmla="*/ 2147483646 h 2313"/>
              <a:gd name="T20" fmla="*/ 2147483646 w 2312"/>
              <a:gd name="T21" fmla="*/ 2147483646 h 2313"/>
              <a:gd name="T22" fmla="*/ 2147483646 w 2312"/>
              <a:gd name="T23" fmla="*/ 2147483646 h 2313"/>
              <a:gd name="T24" fmla="*/ 2147483646 w 2312"/>
              <a:gd name="T25" fmla="*/ 2147483646 h 2313"/>
              <a:gd name="T26" fmla="*/ 2147483646 w 2312"/>
              <a:gd name="T27" fmla="*/ 2147483646 h 2313"/>
              <a:gd name="T28" fmla="*/ 2147483646 w 2312"/>
              <a:gd name="T29" fmla="*/ 2147483646 h 2313"/>
              <a:gd name="T30" fmla="*/ 0 w 2312"/>
              <a:gd name="T31" fmla="*/ 2147483646 h 2313"/>
              <a:gd name="T32" fmla="*/ 2147483646 w 2312"/>
              <a:gd name="T33" fmla="*/ 2147483646 h 2313"/>
              <a:gd name="T34" fmla="*/ 2147483646 w 2312"/>
              <a:gd name="T35" fmla="*/ 2147483646 h 2313"/>
              <a:gd name="T36" fmla="*/ 2147483646 w 2312"/>
              <a:gd name="T37" fmla="*/ 2147483646 h 2313"/>
              <a:gd name="T38" fmla="*/ 2147483646 w 2312"/>
              <a:gd name="T39" fmla="*/ 2147483646 h 2313"/>
              <a:gd name="T40" fmla="*/ 2147483646 w 2312"/>
              <a:gd name="T41" fmla="*/ 2147483646 h 2313"/>
              <a:gd name="T42" fmla="*/ 2147483646 w 2312"/>
              <a:gd name="T43" fmla="*/ 2147483646 h 2313"/>
              <a:gd name="T44" fmla="*/ 2147483646 w 2312"/>
              <a:gd name="T45" fmla="*/ 2147483646 h 2313"/>
              <a:gd name="T46" fmla="*/ 2147483646 w 2312"/>
              <a:gd name="T47" fmla="*/ 2147483646 h 2313"/>
              <a:gd name="T48" fmla="*/ 2147483646 w 2312"/>
              <a:gd name="T49" fmla="*/ 2147483646 h 2313"/>
              <a:gd name="T50" fmla="*/ 2147483646 w 2312"/>
              <a:gd name="T51" fmla="*/ 2147483646 h 2313"/>
              <a:gd name="T52" fmla="*/ 2147483646 w 2312"/>
              <a:gd name="T53" fmla="*/ 2147483646 h 2313"/>
              <a:gd name="T54" fmla="*/ 2147483646 w 2312"/>
              <a:gd name="T55" fmla="*/ 2147483646 h 2313"/>
              <a:gd name="T56" fmla="*/ 2147483646 w 2312"/>
              <a:gd name="T57" fmla="*/ 2147483646 h 2313"/>
              <a:gd name="T58" fmla="*/ 2147483646 w 2312"/>
              <a:gd name="T59" fmla="*/ 2147483646 h 2313"/>
              <a:gd name="T60" fmla="*/ 2147483646 w 2312"/>
              <a:gd name="T61" fmla="*/ 2147483646 h 2313"/>
              <a:gd name="T62" fmla="*/ 2147483646 w 2312"/>
              <a:gd name="T63" fmla="*/ 2147483646 h 2313"/>
              <a:gd name="T64" fmla="*/ 2147483646 w 2312"/>
              <a:gd name="T65" fmla="*/ 2147483646 h 2313"/>
              <a:gd name="T66" fmla="*/ 2147483646 w 2312"/>
              <a:gd name="T67" fmla="*/ 2147483646 h 2313"/>
              <a:gd name="T68" fmla="*/ 2147483646 w 2312"/>
              <a:gd name="T69" fmla="*/ 2147483646 h 2313"/>
              <a:gd name="T70" fmla="*/ 2147483646 w 2312"/>
              <a:gd name="T71" fmla="*/ 2147483646 h 2313"/>
              <a:gd name="T72" fmla="*/ 2147483646 w 2312"/>
              <a:gd name="T73" fmla="*/ 2147483646 h 2313"/>
              <a:gd name="T74" fmla="*/ 2147483646 w 2312"/>
              <a:gd name="T75" fmla="*/ 2147483646 h 2313"/>
              <a:gd name="T76" fmla="*/ 2147483646 w 2312"/>
              <a:gd name="T77" fmla="*/ 2147483646 h 2313"/>
              <a:gd name="T78" fmla="*/ 2147483646 w 2312"/>
              <a:gd name="T79" fmla="*/ 2147483646 h 2313"/>
              <a:gd name="T80" fmla="*/ 2147483646 w 2312"/>
              <a:gd name="T81" fmla="*/ 2147483646 h 2313"/>
              <a:gd name="T82" fmla="*/ 2147483646 w 2312"/>
              <a:gd name="T83" fmla="*/ 2147483646 h 2313"/>
              <a:gd name="T84" fmla="*/ 2147483646 w 2312"/>
              <a:gd name="T85" fmla="*/ 2147483646 h 2313"/>
              <a:gd name="T86" fmla="*/ 2147483646 w 2312"/>
              <a:gd name="T87" fmla="*/ 2147483646 h 2313"/>
              <a:gd name="T88" fmla="*/ 2147483646 w 2312"/>
              <a:gd name="T89" fmla="*/ 2147483646 h 2313"/>
              <a:gd name="T90" fmla="*/ 2147483646 w 2312"/>
              <a:gd name="T91" fmla="*/ 2147483646 h 2313"/>
              <a:gd name="T92" fmla="*/ 2147483646 w 2312"/>
              <a:gd name="T93" fmla="*/ 2147483646 h 2313"/>
              <a:gd name="T94" fmla="*/ 2147483646 w 2312"/>
              <a:gd name="T95" fmla="*/ 2147483646 h 2313"/>
              <a:gd name="T96" fmla="*/ 2147483646 w 2312"/>
              <a:gd name="T97" fmla="*/ 2147483646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Freeform 6">
            <a:extLst>
              <a:ext uri="{FF2B5EF4-FFF2-40B4-BE49-F238E27FC236}">
                <a16:creationId xmlns:a16="http://schemas.microsoft.com/office/drawing/2014/main" id="{4895DEE6-B61E-6A0B-6729-6B08129BDFD0}"/>
              </a:ext>
            </a:extLst>
          </p:cNvPr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>
              <a:gd name="T0" fmla="*/ 2147483646 w 2153"/>
              <a:gd name="T1" fmla="*/ 2147483646 h 1321"/>
              <a:gd name="T2" fmla="*/ 2147483646 w 2153"/>
              <a:gd name="T3" fmla="*/ 2147483646 h 1321"/>
              <a:gd name="T4" fmla="*/ 2147483646 w 2153"/>
              <a:gd name="T5" fmla="*/ 0 h 1321"/>
              <a:gd name="T6" fmla="*/ 2147483646 w 2153"/>
              <a:gd name="T7" fmla="*/ 2147483646 h 1321"/>
              <a:gd name="T8" fmla="*/ 2147483646 w 2153"/>
              <a:gd name="T9" fmla="*/ 2147483646 h 1321"/>
              <a:gd name="T10" fmla="*/ 2147483646 w 2153"/>
              <a:gd name="T11" fmla="*/ 2147483646 h 1321"/>
              <a:gd name="T12" fmla="*/ 2147483646 w 2153"/>
              <a:gd name="T13" fmla="*/ 2147483646 h 1321"/>
              <a:gd name="T14" fmla="*/ 2147483646 w 2153"/>
              <a:gd name="T15" fmla="*/ 2147483646 h 1321"/>
              <a:gd name="T16" fmla="*/ 2147483646 w 2153"/>
              <a:gd name="T17" fmla="*/ 2147483646 h 1321"/>
              <a:gd name="T18" fmla="*/ 2147483646 w 2153"/>
              <a:gd name="T19" fmla="*/ 2147483646 h 1321"/>
              <a:gd name="T20" fmla="*/ 2147483646 w 2153"/>
              <a:gd name="T21" fmla="*/ 2147483646 h 1321"/>
              <a:gd name="T22" fmla="*/ 2147483646 w 2153"/>
              <a:gd name="T23" fmla="*/ 2147483646 h 1321"/>
              <a:gd name="T24" fmla="*/ 2147483646 w 2153"/>
              <a:gd name="T25" fmla="*/ 2147483646 h 1321"/>
              <a:gd name="T26" fmla="*/ 2147483646 w 2153"/>
              <a:gd name="T27" fmla="*/ 2147483646 h 1321"/>
              <a:gd name="T28" fmla="*/ 2147483646 w 2153"/>
              <a:gd name="T29" fmla="*/ 2147483646 h 1321"/>
              <a:gd name="T30" fmla="*/ 0 w 2153"/>
              <a:gd name="T31" fmla="*/ 2147483646 h 1321"/>
              <a:gd name="T32" fmla="*/ 2147483646 w 2153"/>
              <a:gd name="T33" fmla="*/ 2147483646 h 1321"/>
              <a:gd name="T34" fmla="*/ 2147483646 w 2153"/>
              <a:gd name="T35" fmla="*/ 2147483646 h 1321"/>
              <a:gd name="T36" fmla="*/ 2147483646 w 2153"/>
              <a:gd name="T37" fmla="*/ 2147483646 h 1321"/>
              <a:gd name="T38" fmla="*/ 2147483646 w 2153"/>
              <a:gd name="T39" fmla="*/ 2147483646 h 1321"/>
              <a:gd name="T40" fmla="*/ 2147483646 w 2153"/>
              <a:gd name="T41" fmla="*/ 2147483646 h 1321"/>
              <a:gd name="T42" fmla="*/ 2147483646 w 2153"/>
              <a:gd name="T43" fmla="*/ 2147483646 h 1321"/>
              <a:gd name="T44" fmla="*/ 2147483646 w 2153"/>
              <a:gd name="T45" fmla="*/ 2147483646 h 1321"/>
              <a:gd name="T46" fmla="*/ 2147483646 w 2153"/>
              <a:gd name="T47" fmla="*/ 2147483646 h 1321"/>
              <a:gd name="T48" fmla="*/ 2147483646 w 2153"/>
              <a:gd name="T49" fmla="*/ 2147483646 h 1321"/>
              <a:gd name="T50" fmla="*/ 2147483646 w 2153"/>
              <a:gd name="T51" fmla="*/ 2147483646 h 1321"/>
              <a:gd name="T52" fmla="*/ 2147483646 w 2153"/>
              <a:gd name="T53" fmla="*/ 2147483646 h 1321"/>
              <a:gd name="T54" fmla="*/ 2147483646 w 2153"/>
              <a:gd name="T55" fmla="*/ 2147483646 h 1321"/>
              <a:gd name="T56" fmla="*/ 2147483646 w 2153"/>
              <a:gd name="T57" fmla="*/ 2147483646 h 1321"/>
              <a:gd name="T58" fmla="*/ 2147483646 w 2153"/>
              <a:gd name="T59" fmla="*/ 2147483646 h 1321"/>
              <a:gd name="T60" fmla="*/ 2147483646 w 2153"/>
              <a:gd name="T61" fmla="*/ 2147483646 h 1321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CABD2F24-058B-C5AB-C658-11EBC7064834}"/>
              </a:ext>
            </a:extLst>
          </p:cNvPr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>
              <a:gd name="T0" fmla="*/ 2147483646 w 2312"/>
              <a:gd name="T1" fmla="*/ 2147483646 h 2313"/>
              <a:gd name="T2" fmla="*/ 2147483646 w 2312"/>
              <a:gd name="T3" fmla="*/ 2147483646 h 2313"/>
              <a:gd name="T4" fmla="*/ 2147483646 w 2312"/>
              <a:gd name="T5" fmla="*/ 0 h 2313"/>
              <a:gd name="T6" fmla="*/ 2147483646 w 2312"/>
              <a:gd name="T7" fmla="*/ 2147483646 h 2313"/>
              <a:gd name="T8" fmla="*/ 2147483646 w 2312"/>
              <a:gd name="T9" fmla="*/ 2147483646 h 2313"/>
              <a:gd name="T10" fmla="*/ 2147483646 w 2312"/>
              <a:gd name="T11" fmla="*/ 2147483646 h 2313"/>
              <a:gd name="T12" fmla="*/ 2147483646 w 2312"/>
              <a:gd name="T13" fmla="*/ 2147483646 h 2313"/>
              <a:gd name="T14" fmla="*/ 2147483646 w 2312"/>
              <a:gd name="T15" fmla="*/ 2147483646 h 2313"/>
              <a:gd name="T16" fmla="*/ 2147483646 w 2312"/>
              <a:gd name="T17" fmla="*/ 2147483646 h 2313"/>
              <a:gd name="T18" fmla="*/ 2147483646 w 2312"/>
              <a:gd name="T19" fmla="*/ 2147483646 h 2313"/>
              <a:gd name="T20" fmla="*/ 2147483646 w 2312"/>
              <a:gd name="T21" fmla="*/ 2147483646 h 2313"/>
              <a:gd name="T22" fmla="*/ 2147483646 w 2312"/>
              <a:gd name="T23" fmla="*/ 2147483646 h 2313"/>
              <a:gd name="T24" fmla="*/ 2147483646 w 2312"/>
              <a:gd name="T25" fmla="*/ 2147483646 h 2313"/>
              <a:gd name="T26" fmla="*/ 2147483646 w 2312"/>
              <a:gd name="T27" fmla="*/ 2147483646 h 2313"/>
              <a:gd name="T28" fmla="*/ 2147483646 w 2312"/>
              <a:gd name="T29" fmla="*/ 2147483646 h 2313"/>
              <a:gd name="T30" fmla="*/ 0 w 2312"/>
              <a:gd name="T31" fmla="*/ 2147483646 h 2313"/>
              <a:gd name="T32" fmla="*/ 2147483646 w 2312"/>
              <a:gd name="T33" fmla="*/ 2147483646 h 2313"/>
              <a:gd name="T34" fmla="*/ 2147483646 w 2312"/>
              <a:gd name="T35" fmla="*/ 2147483646 h 2313"/>
              <a:gd name="T36" fmla="*/ 2147483646 w 2312"/>
              <a:gd name="T37" fmla="*/ 2147483646 h 2313"/>
              <a:gd name="T38" fmla="*/ 2147483646 w 2312"/>
              <a:gd name="T39" fmla="*/ 2147483646 h 2313"/>
              <a:gd name="T40" fmla="*/ 2147483646 w 2312"/>
              <a:gd name="T41" fmla="*/ 2147483646 h 2313"/>
              <a:gd name="T42" fmla="*/ 2147483646 w 2312"/>
              <a:gd name="T43" fmla="*/ 2147483646 h 2313"/>
              <a:gd name="T44" fmla="*/ 2147483646 w 2312"/>
              <a:gd name="T45" fmla="*/ 2147483646 h 2313"/>
              <a:gd name="T46" fmla="*/ 2147483646 w 2312"/>
              <a:gd name="T47" fmla="*/ 2147483646 h 2313"/>
              <a:gd name="T48" fmla="*/ 2147483646 w 2312"/>
              <a:gd name="T49" fmla="*/ 2147483646 h 2313"/>
              <a:gd name="T50" fmla="*/ 2147483646 w 2312"/>
              <a:gd name="T51" fmla="*/ 2147483646 h 2313"/>
              <a:gd name="T52" fmla="*/ 2147483646 w 2312"/>
              <a:gd name="T53" fmla="*/ 2147483646 h 2313"/>
              <a:gd name="T54" fmla="*/ 2147483646 w 2312"/>
              <a:gd name="T55" fmla="*/ 2147483646 h 2313"/>
              <a:gd name="T56" fmla="*/ 2147483646 w 2312"/>
              <a:gd name="T57" fmla="*/ 2147483646 h 2313"/>
              <a:gd name="T58" fmla="*/ 2147483646 w 2312"/>
              <a:gd name="T59" fmla="*/ 2147483646 h 2313"/>
              <a:gd name="T60" fmla="*/ 2147483646 w 2312"/>
              <a:gd name="T61" fmla="*/ 2147483646 h 2313"/>
              <a:gd name="T62" fmla="*/ 2147483646 w 2312"/>
              <a:gd name="T63" fmla="*/ 2147483646 h 2313"/>
              <a:gd name="T64" fmla="*/ 2147483646 w 2312"/>
              <a:gd name="T65" fmla="*/ 2147483646 h 2313"/>
              <a:gd name="T66" fmla="*/ 2147483646 w 2312"/>
              <a:gd name="T67" fmla="*/ 2147483646 h 2313"/>
              <a:gd name="T68" fmla="*/ 2147483646 w 2312"/>
              <a:gd name="T69" fmla="*/ 2147483646 h 2313"/>
              <a:gd name="T70" fmla="*/ 2147483646 w 2312"/>
              <a:gd name="T71" fmla="*/ 2147483646 h 2313"/>
              <a:gd name="T72" fmla="*/ 2147483646 w 2312"/>
              <a:gd name="T73" fmla="*/ 2147483646 h 2313"/>
              <a:gd name="T74" fmla="*/ 2147483646 w 2312"/>
              <a:gd name="T75" fmla="*/ 2147483646 h 2313"/>
              <a:gd name="T76" fmla="*/ 2147483646 w 2312"/>
              <a:gd name="T77" fmla="*/ 2147483646 h 2313"/>
              <a:gd name="T78" fmla="*/ 2147483646 w 2312"/>
              <a:gd name="T79" fmla="*/ 2147483646 h 2313"/>
              <a:gd name="T80" fmla="*/ 2147483646 w 2312"/>
              <a:gd name="T81" fmla="*/ 2147483646 h 2313"/>
              <a:gd name="T82" fmla="*/ 2147483646 w 2312"/>
              <a:gd name="T83" fmla="*/ 2147483646 h 2313"/>
              <a:gd name="T84" fmla="*/ 2147483646 w 2312"/>
              <a:gd name="T85" fmla="*/ 2147483646 h 2313"/>
              <a:gd name="T86" fmla="*/ 2147483646 w 2312"/>
              <a:gd name="T87" fmla="*/ 2147483646 h 2313"/>
              <a:gd name="T88" fmla="*/ 2147483646 w 2312"/>
              <a:gd name="T89" fmla="*/ 2147483646 h 2313"/>
              <a:gd name="T90" fmla="*/ 2147483646 w 2312"/>
              <a:gd name="T91" fmla="*/ 2147483646 h 2313"/>
              <a:gd name="T92" fmla="*/ 2147483646 w 2312"/>
              <a:gd name="T93" fmla="*/ 2147483646 h 2313"/>
              <a:gd name="T94" fmla="*/ 2147483646 w 2312"/>
              <a:gd name="T95" fmla="*/ 2147483646 h 2313"/>
              <a:gd name="T96" fmla="*/ 2147483646 w 2312"/>
              <a:gd name="T97" fmla="*/ 2147483646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E1426BE7-899E-1D4D-8548-379BD0A44CE5}"/>
              </a:ext>
            </a:extLst>
          </p:cNvPr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>
              <a:gd name="T0" fmla="*/ 2147483646 w 2312"/>
              <a:gd name="T1" fmla="*/ 2147483646 h 2313"/>
              <a:gd name="T2" fmla="*/ 2147483646 w 2312"/>
              <a:gd name="T3" fmla="*/ 2147483646 h 2313"/>
              <a:gd name="T4" fmla="*/ 2147483646 w 2312"/>
              <a:gd name="T5" fmla="*/ 0 h 2313"/>
              <a:gd name="T6" fmla="*/ 2147483646 w 2312"/>
              <a:gd name="T7" fmla="*/ 2147483646 h 2313"/>
              <a:gd name="T8" fmla="*/ 2147483646 w 2312"/>
              <a:gd name="T9" fmla="*/ 2147483646 h 2313"/>
              <a:gd name="T10" fmla="*/ 2147483646 w 2312"/>
              <a:gd name="T11" fmla="*/ 2147483646 h 2313"/>
              <a:gd name="T12" fmla="*/ 2147483646 w 2312"/>
              <a:gd name="T13" fmla="*/ 2147483646 h 2313"/>
              <a:gd name="T14" fmla="*/ 2147483646 w 2312"/>
              <a:gd name="T15" fmla="*/ 2147483646 h 2313"/>
              <a:gd name="T16" fmla="*/ 2147483646 w 2312"/>
              <a:gd name="T17" fmla="*/ 2147483646 h 2313"/>
              <a:gd name="T18" fmla="*/ 2147483646 w 2312"/>
              <a:gd name="T19" fmla="*/ 2147483646 h 2313"/>
              <a:gd name="T20" fmla="*/ 2147483646 w 2312"/>
              <a:gd name="T21" fmla="*/ 2147483646 h 2313"/>
              <a:gd name="T22" fmla="*/ 2147483646 w 2312"/>
              <a:gd name="T23" fmla="*/ 2147483646 h 2313"/>
              <a:gd name="T24" fmla="*/ 2147483646 w 2312"/>
              <a:gd name="T25" fmla="*/ 2147483646 h 2313"/>
              <a:gd name="T26" fmla="*/ 2147483646 w 2312"/>
              <a:gd name="T27" fmla="*/ 2147483646 h 2313"/>
              <a:gd name="T28" fmla="*/ 2147483646 w 2312"/>
              <a:gd name="T29" fmla="*/ 2147483646 h 2313"/>
              <a:gd name="T30" fmla="*/ 0 w 2312"/>
              <a:gd name="T31" fmla="*/ 2147483646 h 2313"/>
              <a:gd name="T32" fmla="*/ 2147483646 w 2312"/>
              <a:gd name="T33" fmla="*/ 2147483646 h 2313"/>
              <a:gd name="T34" fmla="*/ 2147483646 w 2312"/>
              <a:gd name="T35" fmla="*/ 2147483646 h 2313"/>
              <a:gd name="T36" fmla="*/ 2147483646 w 2312"/>
              <a:gd name="T37" fmla="*/ 2147483646 h 2313"/>
              <a:gd name="T38" fmla="*/ 2147483646 w 2312"/>
              <a:gd name="T39" fmla="*/ 2147483646 h 2313"/>
              <a:gd name="T40" fmla="*/ 2147483646 w 2312"/>
              <a:gd name="T41" fmla="*/ 2147483646 h 2313"/>
              <a:gd name="T42" fmla="*/ 2147483646 w 2312"/>
              <a:gd name="T43" fmla="*/ 2147483646 h 2313"/>
              <a:gd name="T44" fmla="*/ 2147483646 w 2312"/>
              <a:gd name="T45" fmla="*/ 2147483646 h 2313"/>
              <a:gd name="T46" fmla="*/ 2147483646 w 2312"/>
              <a:gd name="T47" fmla="*/ 2147483646 h 2313"/>
              <a:gd name="T48" fmla="*/ 2147483646 w 2312"/>
              <a:gd name="T49" fmla="*/ 2147483646 h 2313"/>
              <a:gd name="T50" fmla="*/ 2147483646 w 2312"/>
              <a:gd name="T51" fmla="*/ 2147483646 h 2313"/>
              <a:gd name="T52" fmla="*/ 2147483646 w 2312"/>
              <a:gd name="T53" fmla="*/ 2147483646 h 2313"/>
              <a:gd name="T54" fmla="*/ 2147483646 w 2312"/>
              <a:gd name="T55" fmla="*/ 2147483646 h 2313"/>
              <a:gd name="T56" fmla="*/ 2147483646 w 2312"/>
              <a:gd name="T57" fmla="*/ 2147483646 h 2313"/>
              <a:gd name="T58" fmla="*/ 2147483646 w 2312"/>
              <a:gd name="T59" fmla="*/ 2147483646 h 2313"/>
              <a:gd name="T60" fmla="*/ 2147483646 w 2312"/>
              <a:gd name="T61" fmla="*/ 2147483646 h 2313"/>
              <a:gd name="T62" fmla="*/ 2147483646 w 2312"/>
              <a:gd name="T63" fmla="*/ 2147483646 h 2313"/>
              <a:gd name="T64" fmla="*/ 2147483646 w 2312"/>
              <a:gd name="T65" fmla="*/ 2147483646 h 2313"/>
              <a:gd name="T66" fmla="*/ 2147483646 w 2312"/>
              <a:gd name="T67" fmla="*/ 2147483646 h 2313"/>
              <a:gd name="T68" fmla="*/ 2147483646 w 2312"/>
              <a:gd name="T69" fmla="*/ 2147483646 h 2313"/>
              <a:gd name="T70" fmla="*/ 2147483646 w 2312"/>
              <a:gd name="T71" fmla="*/ 2147483646 h 2313"/>
              <a:gd name="T72" fmla="*/ 2147483646 w 2312"/>
              <a:gd name="T73" fmla="*/ 2147483646 h 2313"/>
              <a:gd name="T74" fmla="*/ 2147483646 w 2312"/>
              <a:gd name="T75" fmla="*/ 2147483646 h 2313"/>
              <a:gd name="T76" fmla="*/ 2147483646 w 2312"/>
              <a:gd name="T77" fmla="*/ 2147483646 h 2313"/>
              <a:gd name="T78" fmla="*/ 2147483646 w 2312"/>
              <a:gd name="T79" fmla="*/ 2147483646 h 2313"/>
              <a:gd name="T80" fmla="*/ 2147483646 w 2312"/>
              <a:gd name="T81" fmla="*/ 2147483646 h 2313"/>
              <a:gd name="T82" fmla="*/ 2147483646 w 2312"/>
              <a:gd name="T83" fmla="*/ 2147483646 h 2313"/>
              <a:gd name="T84" fmla="*/ 2147483646 w 2312"/>
              <a:gd name="T85" fmla="*/ 2147483646 h 2313"/>
              <a:gd name="T86" fmla="*/ 2147483646 w 2312"/>
              <a:gd name="T87" fmla="*/ 2147483646 h 2313"/>
              <a:gd name="T88" fmla="*/ 2147483646 w 2312"/>
              <a:gd name="T89" fmla="*/ 2147483646 h 2313"/>
              <a:gd name="T90" fmla="*/ 2147483646 w 2312"/>
              <a:gd name="T91" fmla="*/ 2147483646 h 2313"/>
              <a:gd name="T92" fmla="*/ 2147483646 w 2312"/>
              <a:gd name="T93" fmla="*/ 2147483646 h 2313"/>
              <a:gd name="T94" fmla="*/ 2147483646 w 2312"/>
              <a:gd name="T95" fmla="*/ 2147483646 h 2313"/>
              <a:gd name="T96" fmla="*/ 2147483646 w 2312"/>
              <a:gd name="T97" fmla="*/ 2147483646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33844BA0-26EC-69C2-76D0-722CC2B3C940}"/>
              </a:ext>
            </a:extLst>
          </p:cNvPr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>
              <a:gd name="T0" fmla="*/ 2147483646 w 1265"/>
              <a:gd name="T1" fmla="*/ 0 h 2518"/>
              <a:gd name="T2" fmla="*/ 2147483646 w 1265"/>
              <a:gd name="T3" fmla="*/ 2147483646 h 2518"/>
              <a:gd name="T4" fmla="*/ 2147483646 w 1265"/>
              <a:gd name="T5" fmla="*/ 2147483646 h 2518"/>
              <a:gd name="T6" fmla="*/ 2147483646 w 1265"/>
              <a:gd name="T7" fmla="*/ 2147483646 h 2518"/>
              <a:gd name="T8" fmla="*/ 2147483646 w 1265"/>
              <a:gd name="T9" fmla="*/ 2147483646 h 2518"/>
              <a:gd name="T10" fmla="*/ 2147483646 w 1265"/>
              <a:gd name="T11" fmla="*/ 2147483646 h 2518"/>
              <a:gd name="T12" fmla="*/ 2147483646 w 1265"/>
              <a:gd name="T13" fmla="*/ 2147483646 h 2518"/>
              <a:gd name="T14" fmla="*/ 2147483646 w 1265"/>
              <a:gd name="T15" fmla="*/ 2147483646 h 2518"/>
              <a:gd name="T16" fmla="*/ 2147483646 w 1265"/>
              <a:gd name="T17" fmla="*/ 2147483646 h 2518"/>
              <a:gd name="T18" fmla="*/ 2147483646 w 1265"/>
              <a:gd name="T19" fmla="*/ 2147483646 h 2518"/>
              <a:gd name="T20" fmla="*/ 2147483646 w 1265"/>
              <a:gd name="T21" fmla="*/ 2147483646 h 2518"/>
              <a:gd name="T22" fmla="*/ 2147483646 w 1265"/>
              <a:gd name="T23" fmla="*/ 2147483646 h 2518"/>
              <a:gd name="T24" fmla="*/ 2147483646 w 1265"/>
              <a:gd name="T25" fmla="*/ 2147483646 h 2518"/>
              <a:gd name="T26" fmla="*/ 0 w 1265"/>
              <a:gd name="T27" fmla="*/ 2147483646 h 2518"/>
              <a:gd name="T28" fmla="*/ 2147483646 w 1265"/>
              <a:gd name="T29" fmla="*/ 2147483646 h 2518"/>
              <a:gd name="T30" fmla="*/ 2147483646 w 1265"/>
              <a:gd name="T31" fmla="*/ 2147483646 h 2518"/>
              <a:gd name="T32" fmla="*/ 2147483646 w 1265"/>
              <a:gd name="T33" fmla="*/ 2147483646 h 2518"/>
              <a:gd name="T34" fmla="*/ 2147483646 w 1265"/>
              <a:gd name="T35" fmla="*/ 2147483646 h 2518"/>
              <a:gd name="T36" fmla="*/ 2147483646 w 1265"/>
              <a:gd name="T37" fmla="*/ 2147483646 h 2518"/>
              <a:gd name="T38" fmla="*/ 2147483646 w 1265"/>
              <a:gd name="T39" fmla="*/ 2147483646 h 2518"/>
              <a:gd name="T40" fmla="*/ 2147483646 w 1265"/>
              <a:gd name="T41" fmla="*/ 2147483646 h 2518"/>
              <a:gd name="T42" fmla="*/ 2147483646 w 1265"/>
              <a:gd name="T43" fmla="*/ 2147483646 h 2518"/>
              <a:gd name="T44" fmla="*/ 2147483646 w 1265"/>
              <a:gd name="T45" fmla="*/ 2147483646 h 2518"/>
              <a:gd name="T46" fmla="*/ 2147483646 w 1265"/>
              <a:gd name="T47" fmla="*/ 2147483646 h 2518"/>
              <a:gd name="T48" fmla="*/ 2147483646 w 1265"/>
              <a:gd name="T49" fmla="*/ 2147483646 h 2518"/>
              <a:gd name="T50" fmla="*/ 2147483646 w 1265"/>
              <a:gd name="T51" fmla="*/ 2147483646 h 2518"/>
              <a:gd name="T52" fmla="*/ 2147483646 w 1265"/>
              <a:gd name="T53" fmla="*/ 0 h 251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4" name="Picture 10" descr="Facbanna">
            <a:extLst>
              <a:ext uri="{FF2B5EF4-FFF2-40B4-BE49-F238E27FC236}">
                <a16:creationId xmlns:a16="http://schemas.microsoft.com/office/drawing/2014/main" id="{D2906605-CC62-1B1C-5A62-9248FB588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Rectangle 11">
            <a:extLst>
              <a:ext uri="{FF2B5EF4-FFF2-40B4-BE49-F238E27FC236}">
                <a16:creationId xmlns:a16="http://schemas.microsoft.com/office/drawing/2014/main" id="{E0DEC36F-3A0D-17C3-49E4-D04B68105A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1B5CE21B-C2E7-2BF6-BDA3-03C9947E0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7293" name="Rectangle 13">
            <a:extLst>
              <a:ext uri="{FF2B5EF4-FFF2-40B4-BE49-F238E27FC236}">
                <a16:creationId xmlns:a16="http://schemas.microsoft.com/office/drawing/2014/main" id="{3B4F09C5-B1A4-BF7E-D114-80ECDC0F0F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94" name="Rectangle 14">
            <a:extLst>
              <a:ext uri="{FF2B5EF4-FFF2-40B4-BE49-F238E27FC236}">
                <a16:creationId xmlns:a16="http://schemas.microsoft.com/office/drawing/2014/main" id="{87678747-4CF2-40F9-8F81-02D520A8F71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95" name="Rectangle 15">
            <a:extLst>
              <a:ext uri="{FF2B5EF4-FFF2-40B4-BE49-F238E27FC236}">
                <a16:creationId xmlns:a16="http://schemas.microsoft.com/office/drawing/2014/main" id="{6CFDE739-0F37-3830-D16F-7F9A200CE25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8FFBFC6-D922-3F48-913C-660C2FE8A3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7" r:id="rId1"/>
    <p:sldLayoutId id="2147484436" r:id="rId2"/>
    <p:sldLayoutId id="2147484437" r:id="rId3"/>
    <p:sldLayoutId id="2147484438" r:id="rId4"/>
    <p:sldLayoutId id="2147484439" r:id="rId5"/>
    <p:sldLayoutId id="2147484440" r:id="rId6"/>
    <p:sldLayoutId id="2147484441" r:id="rId7"/>
    <p:sldLayoutId id="2147484442" r:id="rId8"/>
    <p:sldLayoutId id="2147484443" r:id="rId9"/>
    <p:sldLayoutId id="2147484444" r:id="rId10"/>
    <p:sldLayoutId id="2147484445" r:id="rId11"/>
    <p:sldLayoutId id="2147484446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Fax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Fax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Fax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Fax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Fax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Fax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Fax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Fax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80000"/>
        <a:buFont typeface="Wingdings" pitchFamily="2" charset="2"/>
        <a:buChar char="®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®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SzPct val="60000"/>
        <a:buFont typeface="Wingdings" pitchFamily="2" charset="2"/>
        <a:buChar char="®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37109-ABA3-D016-03E8-CF203C42F4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CHAPTER LEADERSHIP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D0D562-82A0-867D-7C1A-5CE11528AA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</a:t>
            </a:r>
          </a:p>
          <a:p>
            <a:r>
              <a:rPr lang="en-US" dirty="0"/>
              <a:t>	Linda Ingram</a:t>
            </a:r>
          </a:p>
          <a:p>
            <a:r>
              <a:rPr lang="en-US" dirty="0"/>
              <a:t>	Jerry Hall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4BB0A-7E4D-8909-A4A8-B37D7059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B3517E-2FB4-0948-B813-DCB5D751114E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634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1F52F77-E8A5-8757-451B-8F6B83960B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Accessing On-line reports</a:t>
            </a:r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AFF8E4ED-93FE-CF48-9DAD-2CAA44E79F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 sz="3200">
                <a:solidFill>
                  <a:schemeClr val="tx1"/>
                </a:solidFill>
                <a:latin typeface="Lucida Fax" panose="02060602050505020204" pitchFamily="18" charset="77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itchFamily="2" charset="2"/>
              <a:buChar char="®"/>
              <a:defRPr sz="2800">
                <a:solidFill>
                  <a:schemeClr val="tx1"/>
                </a:solidFill>
                <a:latin typeface="Lucida Fax" panose="02060602050505020204" pitchFamily="18" charset="77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itchFamily="2" charset="2"/>
              <a:buChar char="®"/>
              <a:defRPr sz="2400">
                <a:solidFill>
                  <a:schemeClr val="tx1"/>
                </a:solidFill>
                <a:latin typeface="Lucida Fax" panose="02060602050505020204" pitchFamily="18" charset="77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EF4E61-599B-E144-AFAA-C823517CDABA}" type="slidenum">
              <a:rPr lang="en-US" altLang="en-US" sz="1400" smtClean="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5364" name="Rectangle 1">
            <a:extLst>
              <a:ext uri="{FF2B5EF4-FFF2-40B4-BE49-F238E27FC236}">
                <a16:creationId xmlns:a16="http://schemas.microsoft.com/office/drawing/2014/main" id="{A17C5223-CAD5-E62C-72E6-593CD0066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057400"/>
            <a:ext cx="76962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 sz="3200">
                <a:solidFill>
                  <a:schemeClr val="tx1"/>
                </a:solidFill>
                <a:latin typeface="Lucida Fax" panose="02060602050505020204" pitchFamily="18" charset="77"/>
              </a:defRPr>
            </a:lvl1pPr>
            <a:lvl2pPr>
              <a:spcBef>
                <a:spcPct val="20000"/>
              </a:spcBef>
              <a:buClr>
                <a:srgbClr val="CC0000"/>
              </a:buClr>
              <a:buSzPct val="70000"/>
              <a:buFont typeface="Wingdings" pitchFamily="2" charset="2"/>
              <a:buChar char="®"/>
              <a:defRPr sz="2800">
                <a:solidFill>
                  <a:schemeClr val="tx1"/>
                </a:solidFill>
                <a:latin typeface="Lucida Fax" panose="02060602050505020204" pitchFamily="18" charset="77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itchFamily="2" charset="2"/>
              <a:buChar char="®"/>
              <a:defRPr sz="2400">
                <a:solidFill>
                  <a:schemeClr val="tx1"/>
                </a:solidFill>
                <a:latin typeface="Lucida Fax" panose="02060602050505020204" pitchFamily="18" charset="77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 Narrow" panose="020B0604020202020204" pitchFamily="34" charset="0"/>
              </a:rPr>
              <a:t>Click on “</a:t>
            </a:r>
            <a:r>
              <a:rPr lang="en-US" altLang="en-US" b="1">
                <a:latin typeface="Arial Narrow" panose="020B0604020202020204" pitchFamily="34" charset="0"/>
              </a:rPr>
              <a:t>Chapter reports list</a:t>
            </a:r>
            <a:r>
              <a:rPr lang="en-US" altLang="en-US">
                <a:latin typeface="Arial Narrow" panose="020B0604020202020204" pitchFamily="34" charset="0"/>
              </a:rPr>
              <a:t>”.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 Narrow" panose="020B0604020202020204" pitchFamily="34" charset="0"/>
              </a:rPr>
              <a:t>You will now be able to download or printout: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latin typeface="Arial Narrow" panose="020B0604020202020204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Arial Narrow" panose="020B0604020202020204" pitchFamily="34" charset="0"/>
              </a:rPr>
              <a:t>M-112-  Chapter Activity Report 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latin typeface="Arial Narrow" panose="020B0604020202020204" pitchFamily="34" charset="0"/>
              </a:rPr>
              <a:t>W-101- Chapter Advance Payment Report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latin typeface="Arial Narrow" panose="020B0604020202020204" pitchFamily="34" charset="0"/>
              </a:rPr>
              <a:t>M-130 - Recruiting</a:t>
            </a:r>
            <a:r>
              <a:rPr lang="en-US" altLang="en-US" sz="3600" b="1">
                <a:latin typeface="Arial Narrow" panose="020B0604020202020204" pitchFamily="34" charset="0"/>
              </a:rPr>
              <a:t> </a:t>
            </a:r>
            <a:r>
              <a:rPr lang="en-US" altLang="en-US" sz="3600">
                <a:latin typeface="Arial Narrow" panose="020B0604020202020204" pitchFamily="34" charset="0"/>
              </a:rPr>
              <a:t>Fee Report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Arial Narrow" panose="020B0604020202020204" pitchFamily="34" charset="0"/>
              </a:rPr>
              <a:t>A-220 – Chapter Dues Activity Report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600">
              <a:latin typeface="Arial Narrow" panose="020B0604020202020204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b="1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99592E49-2A0C-B6A3-BF4B-795C5B6DC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990600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HELP?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837972B1-AB59-8E7E-59C1-89848AAE1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066800"/>
            <a:ext cx="7772400" cy="5334000"/>
          </a:xfrm>
        </p:spPr>
        <p:txBody>
          <a:bodyPr/>
          <a:lstStyle/>
          <a:p>
            <a:pPr marL="0" indent="0" eaLnBrk="1" hangingPunct="1">
              <a:buClr>
                <a:srgbClr val="00B050"/>
              </a:buClr>
              <a:buFont typeface="Wingdings" pitchFamily="2" charset="2"/>
              <a:buNone/>
              <a:defRPr/>
            </a:pPr>
            <a:endParaRPr lang="en-US" sz="2800" dirty="0"/>
          </a:p>
          <a:p>
            <a:pPr eaLnBrk="1" hangingPunct="1">
              <a:buClr>
                <a:srgbClr val="00B050"/>
              </a:buClr>
              <a:defRPr/>
            </a:pPr>
            <a:r>
              <a:rPr lang="en-US" sz="2800" dirty="0"/>
              <a:t>Contact:</a:t>
            </a:r>
          </a:p>
          <a:p>
            <a:pPr lvl="1" eaLnBrk="1" hangingPunct="1">
              <a:buClr>
                <a:srgbClr val="00B050"/>
              </a:buClr>
              <a:buFont typeface="Wingdings" pitchFamily="2" charset="2"/>
              <a:buChar char="§"/>
              <a:defRPr/>
            </a:pPr>
            <a:r>
              <a:rPr lang="en-US" sz="2400" dirty="0"/>
              <a:t>Your chapter president and officers</a:t>
            </a:r>
          </a:p>
          <a:p>
            <a:pPr lvl="1" eaLnBrk="1" hangingPunct="1">
              <a:buClr>
                <a:srgbClr val="00B050"/>
              </a:buClr>
              <a:buFont typeface="Wingdings" pitchFamily="2" charset="2"/>
              <a:buChar char="§"/>
              <a:defRPr/>
            </a:pPr>
            <a:r>
              <a:rPr lang="en-US" sz="2400" dirty="0"/>
              <a:t>Your District Vice-President</a:t>
            </a:r>
          </a:p>
          <a:p>
            <a:pPr lvl="1" eaLnBrk="1" hangingPunct="1">
              <a:buClr>
                <a:srgbClr val="00B050"/>
              </a:buClr>
              <a:buFont typeface="Wingdings" pitchFamily="2" charset="2"/>
              <a:buChar char="§"/>
              <a:defRPr/>
            </a:pPr>
            <a:r>
              <a:rPr lang="en-US" sz="2400" dirty="0"/>
              <a:t>State Federation Officers</a:t>
            </a:r>
          </a:p>
          <a:p>
            <a:pPr lvl="1" eaLnBrk="1" hangingPunct="1">
              <a:buClr>
                <a:srgbClr val="00B050"/>
              </a:buClr>
              <a:buFont typeface="Wingdings" pitchFamily="2" charset="2"/>
              <a:buChar char="§"/>
              <a:defRPr/>
            </a:pPr>
            <a:r>
              <a:rPr lang="en-US" sz="2400" dirty="0"/>
              <a:t>Regional Vice-President </a:t>
            </a:r>
          </a:p>
          <a:p>
            <a:pPr eaLnBrk="1" hangingPunct="1">
              <a:buClr>
                <a:srgbClr val="00B050"/>
              </a:buClr>
              <a:buFont typeface="Wingdings" pitchFamily="2" charset="2"/>
              <a:buChar char="§"/>
              <a:defRPr/>
            </a:pPr>
            <a:r>
              <a:rPr lang="en-US" sz="2800" dirty="0"/>
              <a:t>Search NARFE web site for information</a:t>
            </a:r>
          </a:p>
          <a:p>
            <a:pPr eaLnBrk="1" hangingPunct="1">
              <a:buClr>
                <a:srgbClr val="00B050"/>
              </a:buClr>
              <a:buFont typeface="Wingdings" pitchFamily="2" charset="2"/>
              <a:buChar char="§"/>
              <a:defRPr/>
            </a:pPr>
            <a:r>
              <a:rPr lang="en-US" sz="2800" dirty="0"/>
              <a:t>Seek </a:t>
            </a:r>
            <a:r>
              <a:rPr lang="en-US" sz="2800" dirty="0" err="1"/>
              <a:t>FEDHub</a:t>
            </a:r>
            <a:r>
              <a:rPr lang="en-US" sz="2800" dirty="0"/>
              <a:t> Treasurer community support</a:t>
            </a: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8B5CC438-2112-4F09-C139-569651ACFB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 sz="3200">
                <a:solidFill>
                  <a:schemeClr val="tx1"/>
                </a:solidFill>
                <a:latin typeface="Lucida Fax" panose="02060602050505020204" pitchFamily="18" charset="77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itchFamily="2" charset="2"/>
              <a:buChar char="®"/>
              <a:defRPr sz="2800">
                <a:solidFill>
                  <a:schemeClr val="tx1"/>
                </a:solidFill>
                <a:latin typeface="Lucida Fax" panose="02060602050505020204" pitchFamily="18" charset="77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itchFamily="2" charset="2"/>
              <a:buChar char="®"/>
              <a:defRPr sz="2400">
                <a:solidFill>
                  <a:schemeClr val="tx1"/>
                </a:solidFill>
                <a:latin typeface="Lucida Fax" panose="02060602050505020204" pitchFamily="18" charset="77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0473F8-0D23-364E-A8D4-9D0ACD966381}" type="slidenum">
              <a:rPr lang="en-US" altLang="en-US" sz="1400" smtClean="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19461" name="Picture 5" descr="pe01049_">
            <a:extLst>
              <a:ext uri="{FF2B5EF4-FFF2-40B4-BE49-F238E27FC236}">
                <a16:creationId xmlns:a16="http://schemas.microsoft.com/office/drawing/2014/main" id="{F0009709-24C8-2AC9-5DD9-66F5BB5CD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990600"/>
            <a:ext cx="136525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C4F6A55-334F-BB11-5F0F-8E54C225A79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3000" y="2590800"/>
            <a:ext cx="7772400" cy="838200"/>
          </a:xfrm>
        </p:spPr>
        <p:txBody>
          <a:bodyPr/>
          <a:lstStyle/>
          <a:p>
            <a:pPr algn="ctr" eaLnBrk="1" hangingPunct="1"/>
            <a:r>
              <a:rPr lang="en-US" altLang="en-US"/>
              <a:t>Questions?</a:t>
            </a:r>
          </a:p>
        </p:txBody>
      </p:sp>
      <p:sp>
        <p:nvSpPr>
          <p:cNvPr id="23555" name="Slide Number Placeholder 2">
            <a:extLst>
              <a:ext uri="{FF2B5EF4-FFF2-40B4-BE49-F238E27FC236}">
                <a16:creationId xmlns:a16="http://schemas.microsoft.com/office/drawing/2014/main" id="{EAC5ACD5-096B-5486-C243-A8B84CDF8B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 sz="3200">
                <a:solidFill>
                  <a:schemeClr val="tx1"/>
                </a:solidFill>
                <a:latin typeface="Lucida Fax" panose="02060602050505020204" pitchFamily="18" charset="77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itchFamily="2" charset="2"/>
              <a:buChar char="®"/>
              <a:defRPr sz="2800">
                <a:solidFill>
                  <a:schemeClr val="tx1"/>
                </a:solidFill>
                <a:latin typeface="Lucida Fax" panose="02060602050505020204" pitchFamily="18" charset="77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itchFamily="2" charset="2"/>
              <a:buChar char="®"/>
              <a:defRPr sz="2400">
                <a:solidFill>
                  <a:schemeClr val="tx1"/>
                </a:solidFill>
                <a:latin typeface="Lucida Fax" panose="02060602050505020204" pitchFamily="18" charset="77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CD326D-4208-5644-BB01-D8AC85D2B23E}" type="slidenum">
              <a:rPr lang="en-US" altLang="en-US" sz="1400" smtClean="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9FB4D-BA8F-45EE-F9B7-336B68500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Future Training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E6568-DBC9-4ECF-B8B4-B16A90086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Critical?</a:t>
            </a:r>
          </a:p>
          <a:p>
            <a:r>
              <a:rPr lang="en-US" dirty="0"/>
              <a:t>How frequent?</a:t>
            </a:r>
          </a:p>
          <a:p>
            <a:r>
              <a:rPr lang="en-US" dirty="0"/>
              <a:t>In-person or Virtual?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818201-1D57-4B3F-D2D8-411CE86E4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69608-C595-BF48-9D58-C7E20074632D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015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E0E4055-42CF-990E-4122-9AA0C6BA87A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1600200"/>
            <a:ext cx="8305800" cy="1143000"/>
          </a:xfrm>
        </p:spPr>
        <p:txBody>
          <a:bodyPr/>
          <a:lstStyle/>
          <a:p>
            <a:pPr algn="ctr" eaLnBrk="1" hangingPunct="1"/>
            <a:r>
              <a:rPr lang="en-US" altLang="en-US" i="1"/>
              <a:t>Thank you!</a:t>
            </a:r>
          </a:p>
        </p:txBody>
      </p:sp>
      <p:sp>
        <p:nvSpPr>
          <p:cNvPr id="22531" name="Slide Number Placeholder 2">
            <a:extLst>
              <a:ext uri="{FF2B5EF4-FFF2-40B4-BE49-F238E27FC236}">
                <a16:creationId xmlns:a16="http://schemas.microsoft.com/office/drawing/2014/main" id="{50AF3E3B-7625-FF6F-F3D0-12078C942C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 sz="3200">
                <a:solidFill>
                  <a:schemeClr val="tx1"/>
                </a:solidFill>
                <a:latin typeface="Lucida Fax" panose="02060602050505020204" pitchFamily="18" charset="77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itchFamily="2" charset="2"/>
              <a:buChar char="®"/>
              <a:defRPr sz="2800">
                <a:solidFill>
                  <a:schemeClr val="tx1"/>
                </a:solidFill>
                <a:latin typeface="Lucida Fax" panose="02060602050505020204" pitchFamily="18" charset="77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itchFamily="2" charset="2"/>
              <a:buChar char="®"/>
              <a:defRPr sz="2400">
                <a:solidFill>
                  <a:schemeClr val="tx1"/>
                </a:solidFill>
                <a:latin typeface="Lucida Fax" panose="02060602050505020204" pitchFamily="18" charset="77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9C29FF-1635-7F4D-A91E-5AC840F74DB8}" type="slidenum">
              <a:rPr lang="en-US" altLang="en-US" sz="1400" smtClean="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22532" name="Picture 5" descr="C:\Users\frank\Pictures\Microsoft Clip Organizer\AG00373_.gif">
            <a:extLst>
              <a:ext uri="{FF2B5EF4-FFF2-40B4-BE49-F238E27FC236}">
                <a16:creationId xmlns:a16="http://schemas.microsoft.com/office/drawing/2014/main" id="{DF15A4B6-9FCD-FE33-8226-16C9C0195C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124200"/>
            <a:ext cx="242570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ndAc>
      <p:stSnd>
        <p:snd r:embed="rId2" name="applause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748C6-1BDA-013C-ADD1-68EE81BD9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058BB-F52E-90FE-6868-8306A56A6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2021 Federation Convention</a:t>
            </a:r>
          </a:p>
          <a:p>
            <a:pPr lvl="1"/>
            <a:r>
              <a:rPr lang="en-US" dirty="0"/>
              <a:t>Provided Leadership overview</a:t>
            </a:r>
          </a:p>
          <a:p>
            <a:pPr lvl="1"/>
            <a:r>
              <a:rPr lang="en-US" dirty="0"/>
              <a:t>Discussed future training concepts</a:t>
            </a:r>
          </a:p>
          <a:p>
            <a:pPr marL="514350" indent="-457200"/>
            <a:r>
              <a:rPr lang="en-US" dirty="0"/>
              <a:t>Chapter visits in 2021/2022</a:t>
            </a:r>
          </a:p>
          <a:p>
            <a:pPr lvl="1"/>
            <a:r>
              <a:rPr lang="en-US" dirty="0"/>
              <a:t>Feedback pointed to Treasurer training gaps</a:t>
            </a:r>
          </a:p>
          <a:p>
            <a:r>
              <a:rPr lang="en-US" dirty="0"/>
              <a:t>Looked for other training materials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57F43-839F-6D7E-7470-8E796F041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69608-C595-BF48-9D58-C7E20074632D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180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F4D671D-4B71-CA86-BB5F-743AE42C420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3000" y="2438400"/>
            <a:ext cx="7772400" cy="1676400"/>
          </a:xfrm>
        </p:spPr>
        <p:txBody>
          <a:bodyPr/>
          <a:lstStyle/>
          <a:p>
            <a:pPr algn="ctr" eaLnBrk="1" hangingPunct="1"/>
            <a:r>
              <a:rPr lang="en-US" altLang="en-US" b="1"/>
              <a:t>Chapter Treasurers Officer Duties &amp; Responsibilities</a:t>
            </a:r>
          </a:p>
        </p:txBody>
      </p:sp>
      <p:sp>
        <p:nvSpPr>
          <p:cNvPr id="5123" name="Slide Number Placeholder 2">
            <a:extLst>
              <a:ext uri="{FF2B5EF4-FFF2-40B4-BE49-F238E27FC236}">
                <a16:creationId xmlns:a16="http://schemas.microsoft.com/office/drawing/2014/main" id="{D2D91C46-1668-5A93-C39E-324B2E020F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 sz="3200">
                <a:solidFill>
                  <a:schemeClr val="tx1"/>
                </a:solidFill>
                <a:latin typeface="Lucida Fax" panose="02060602050505020204" pitchFamily="18" charset="77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itchFamily="2" charset="2"/>
              <a:buChar char="®"/>
              <a:defRPr sz="2800">
                <a:solidFill>
                  <a:schemeClr val="tx1"/>
                </a:solidFill>
                <a:latin typeface="Lucida Fax" panose="02060602050505020204" pitchFamily="18" charset="77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itchFamily="2" charset="2"/>
              <a:buChar char="®"/>
              <a:defRPr sz="2400">
                <a:solidFill>
                  <a:schemeClr val="tx1"/>
                </a:solidFill>
                <a:latin typeface="Lucida Fax" panose="02060602050505020204" pitchFamily="18" charset="77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FBC128-8C79-8E4E-8C66-D6E3902A07ED}" type="slidenum">
              <a:rPr lang="en-US" altLang="en-US" sz="1400" smtClean="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3426168-4B3E-2EF6-C3C5-F5A8540A6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/>
              <a:t>Treasurer Duties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595588B-138A-3E38-7789-FA01D7EBC8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95400" y="1676400"/>
            <a:ext cx="7543800" cy="4648200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altLang="en-US" sz="3000" dirty="0"/>
              <a:t>Manage Chapter financial resources</a:t>
            </a:r>
          </a:p>
          <a:p>
            <a:pPr eaLnBrk="1" hangingPunct="1">
              <a:buClr>
                <a:schemeClr val="tx2"/>
              </a:buClr>
            </a:pPr>
            <a:r>
              <a:rPr lang="en-US" altLang="en-US" sz="3000" dirty="0"/>
              <a:t>Prepare and manage Chapter budget</a:t>
            </a:r>
          </a:p>
          <a:p>
            <a:pPr eaLnBrk="1" hangingPunct="1">
              <a:buClr>
                <a:schemeClr val="tx2"/>
              </a:buClr>
            </a:pPr>
            <a:r>
              <a:rPr lang="en-US" altLang="en-US" sz="3000" dirty="0"/>
              <a:t>Maintain all Chapter financial records  (F-38 or ledger)</a:t>
            </a:r>
          </a:p>
          <a:p>
            <a:pPr lvl="1" eaLnBrk="1" hangingPunct="1">
              <a:buClr>
                <a:schemeClr val="tx2"/>
              </a:buClr>
            </a:pPr>
            <a:r>
              <a:rPr lang="en-US" altLang="en-US" dirty="0"/>
              <a:t>Reconcile Credit Union or Bank Statements</a:t>
            </a:r>
          </a:p>
          <a:p>
            <a:pPr eaLnBrk="1" hangingPunct="1">
              <a:buClr>
                <a:schemeClr val="tx2"/>
              </a:buClr>
            </a:pPr>
            <a:r>
              <a:rPr lang="en-US" altLang="en-US" sz="3000" dirty="0"/>
              <a:t>Issue monthly Treasurer’s Report</a:t>
            </a:r>
          </a:p>
          <a:p>
            <a:pPr marL="742950" lvl="2" indent="-342900" eaLnBrk="1" hangingPunct="1">
              <a:buClr>
                <a:schemeClr val="tx2"/>
              </a:buClr>
              <a:buSzPct val="80000"/>
            </a:pPr>
            <a:r>
              <a:rPr lang="en-US" altLang="en-US" sz="2000" dirty="0"/>
              <a:t>F-38 or Monthly report from excel file</a:t>
            </a: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3B6EE0CA-72A9-561E-23C4-2DFFD3E469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 sz="3200">
                <a:solidFill>
                  <a:schemeClr val="tx1"/>
                </a:solidFill>
                <a:latin typeface="Lucida Fax" panose="02060602050505020204" pitchFamily="18" charset="77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itchFamily="2" charset="2"/>
              <a:buChar char="®"/>
              <a:defRPr sz="2800">
                <a:solidFill>
                  <a:schemeClr val="tx1"/>
                </a:solidFill>
                <a:latin typeface="Lucida Fax" panose="02060602050505020204" pitchFamily="18" charset="77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itchFamily="2" charset="2"/>
              <a:buChar char="®"/>
              <a:defRPr sz="2400">
                <a:solidFill>
                  <a:schemeClr val="tx1"/>
                </a:solidFill>
                <a:latin typeface="Lucida Fax" panose="02060602050505020204" pitchFamily="18" charset="77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AB05EB4-F8E9-464C-A448-EABE6158AEEA}" type="slidenum">
              <a:rPr lang="en-US" altLang="en-US" sz="1400" smtClean="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9221" name="Picture 5" descr="C:\Users\frank\Pictures\Microsoft Clip Organizer\j0397042.wmf">
            <a:extLst>
              <a:ext uri="{FF2B5EF4-FFF2-40B4-BE49-F238E27FC236}">
                <a16:creationId xmlns:a16="http://schemas.microsoft.com/office/drawing/2014/main" id="{BA2996F4-CCD8-57A9-B3B0-BDCF98A788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362" y="533400"/>
            <a:ext cx="8588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17E3B7C-389D-E96D-79FB-711F886B15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838200"/>
          </a:xfrm>
        </p:spPr>
        <p:txBody>
          <a:bodyPr/>
          <a:lstStyle/>
          <a:p>
            <a:pPr algn="ctr" eaLnBrk="1" hangingPunct="1"/>
            <a:r>
              <a:rPr lang="en-US" altLang="en-US" sz="4000" dirty="0"/>
              <a:t>Treasurer Duties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AC5BE9DA-1B2F-9834-1187-5B5A6A7818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219200"/>
            <a:ext cx="7772400" cy="5334000"/>
          </a:xfrm>
        </p:spPr>
        <p:txBody>
          <a:bodyPr/>
          <a:lstStyle/>
          <a:p>
            <a:pPr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altLang="en-US" sz="2800" dirty="0"/>
              <a:t>Submit necessary financial reports, including IRS, FTB, SOS reports</a:t>
            </a:r>
          </a:p>
          <a:p>
            <a:pPr lvl="1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altLang="en-US" dirty="0"/>
              <a:t>Transmit E-postcard </a:t>
            </a:r>
          </a:p>
          <a:p>
            <a:pPr lvl="2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altLang="en-US" dirty="0"/>
              <a:t>(Form 990-N)</a:t>
            </a:r>
          </a:p>
          <a:p>
            <a:pPr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altLang="en-US" sz="2800" dirty="0"/>
              <a:t>Prepare and submit a timely Annual Financial Report</a:t>
            </a:r>
          </a:p>
          <a:p>
            <a:pPr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altLang="en-US" sz="2800" dirty="0"/>
              <a:t>Submit per capita dues to the Federation</a:t>
            </a:r>
          </a:p>
          <a:p>
            <a:pPr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altLang="en-US" sz="2800" dirty="0"/>
              <a:t>Call for Audit of Treasurer’s records</a:t>
            </a:r>
          </a:p>
          <a:p>
            <a:pPr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altLang="en-US" sz="2800" dirty="0"/>
              <a:t>Ensure orderly transition</a:t>
            </a:r>
          </a:p>
          <a:p>
            <a:pPr eaLnBrk="1" hangingPunct="1">
              <a:buClr>
                <a:schemeClr val="tx2"/>
              </a:buClr>
              <a:buFont typeface="Wingdings" pitchFamily="2" charset="2"/>
              <a:buChar char="Ø"/>
            </a:pPr>
            <a:endParaRPr lang="en-US" altLang="en-US" sz="2800" dirty="0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FD1DACE4-FCE4-D052-91D1-A574B4C37F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 sz="3200">
                <a:solidFill>
                  <a:schemeClr val="tx1"/>
                </a:solidFill>
                <a:latin typeface="Lucida Fax" panose="02060602050505020204" pitchFamily="18" charset="77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itchFamily="2" charset="2"/>
              <a:buChar char="®"/>
              <a:defRPr sz="2800">
                <a:solidFill>
                  <a:schemeClr val="tx1"/>
                </a:solidFill>
                <a:latin typeface="Lucida Fax" panose="02060602050505020204" pitchFamily="18" charset="77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itchFamily="2" charset="2"/>
              <a:buChar char="®"/>
              <a:defRPr sz="2400">
                <a:solidFill>
                  <a:schemeClr val="tx1"/>
                </a:solidFill>
                <a:latin typeface="Lucida Fax" panose="02060602050505020204" pitchFamily="18" charset="77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6F6BEE-EBC2-5242-BE70-8D7088C0DC5A}" type="slidenum">
              <a:rPr lang="en-US" altLang="en-US" sz="1400" smtClean="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11269" name="Picture 4" descr="C:\Documents and Settings\USER\Application Data\Microsoft\Media Catalog\Downloaded Clips\cl9e\j0395692.gif">
            <a:extLst>
              <a:ext uri="{FF2B5EF4-FFF2-40B4-BE49-F238E27FC236}">
                <a16:creationId xmlns:a16="http://schemas.microsoft.com/office/drawing/2014/main" id="{43F35E3A-37C5-819E-FEA7-5F830BE6D67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905000"/>
            <a:ext cx="1828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5AFE0-3BF5-2382-1605-320C8E21D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Treasurer’s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83054-D535-E34A-76FF-46FD247AB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Excel Template for Financial Reporting and Budget Analysis</a:t>
            </a:r>
          </a:p>
          <a:p>
            <a:pPr lvl="1"/>
            <a:r>
              <a:rPr lang="en-US" dirty="0"/>
              <a:t>Replaces manual F-38 report</a:t>
            </a:r>
          </a:p>
          <a:p>
            <a:pPr lvl="1"/>
            <a:r>
              <a:rPr lang="en-US" dirty="0"/>
              <a:t>Facilitates Annual Budget exercise</a:t>
            </a:r>
          </a:p>
          <a:p>
            <a:pPr lvl="1"/>
            <a:r>
              <a:rPr lang="en-US" dirty="0"/>
              <a:t>Aids in Annual Audit</a:t>
            </a:r>
          </a:p>
          <a:p>
            <a:pPr lvl="1"/>
            <a:r>
              <a:rPr lang="en-US" dirty="0"/>
              <a:t>Requires some Excel knowledge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CB3EA-5AB2-9CD7-E307-8FC65C7A2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69608-C595-BF48-9D58-C7E20074632D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5526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95B09-7A40-F28C-C5CB-AA8ADBD01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04800"/>
            <a:ext cx="8001000" cy="1143000"/>
          </a:xfrm>
        </p:spPr>
        <p:txBody>
          <a:bodyPr/>
          <a:lstStyle/>
          <a:p>
            <a:pPr algn="ctr">
              <a:buClr>
                <a:schemeClr val="accent1">
                  <a:lumMod val="50000"/>
                </a:schemeClr>
              </a:buClr>
              <a:defRPr/>
            </a:pPr>
            <a:r>
              <a:rPr lang="en-US" dirty="0"/>
              <a:t>Treasurer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39F1C-FC90-2F2C-6709-01C2E36E9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905000"/>
            <a:ext cx="7772400" cy="4267200"/>
          </a:xfrm>
        </p:spPr>
        <p:txBody>
          <a:bodyPr/>
          <a:lstStyle/>
          <a:p>
            <a:pPr>
              <a:buClr>
                <a:schemeClr val="accent5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en-US" dirty="0"/>
              <a:t>F-10 Chapter &amp; Federation Officers Manual </a:t>
            </a:r>
            <a:endParaRPr lang="en-US" sz="1000" dirty="0"/>
          </a:p>
          <a:p>
            <a:pPr>
              <a:buClr>
                <a:schemeClr val="accent5">
                  <a:lumMod val="50000"/>
                </a:schemeClr>
              </a:buClr>
              <a:buFont typeface="Wingdings" pitchFamily="2" charset="2"/>
              <a:buChar char="q"/>
              <a:defRPr/>
            </a:pPr>
            <a:endParaRPr lang="en-US" sz="800" dirty="0"/>
          </a:p>
          <a:p>
            <a:pPr>
              <a:buClr>
                <a:schemeClr val="accent5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F-38 Chapter Treasurer’s Monthly Report. </a:t>
            </a:r>
            <a:r>
              <a:rPr lang="en-US" i="1" dirty="0">
                <a:solidFill>
                  <a:srgbClr val="000000"/>
                </a:solidFill>
              </a:rPr>
              <a:t>Updated 01/20</a:t>
            </a:r>
            <a:endParaRPr lang="en-US" sz="800" i="1" dirty="0">
              <a:solidFill>
                <a:srgbClr val="000000"/>
              </a:solidFill>
            </a:endParaRPr>
          </a:p>
          <a:p>
            <a:pPr marL="0" indent="0">
              <a:buClr>
                <a:schemeClr val="accent5">
                  <a:lumMod val="50000"/>
                </a:schemeClr>
              </a:buClr>
              <a:buFont typeface="Wingdings" pitchFamily="2" charset="2"/>
              <a:buNone/>
              <a:defRPr/>
            </a:pPr>
            <a:endParaRPr lang="en-US" sz="800" i="1" dirty="0">
              <a:solidFill>
                <a:srgbClr val="000000"/>
              </a:solidFill>
            </a:endParaRPr>
          </a:p>
          <a:p>
            <a:pPr>
              <a:buClr>
                <a:schemeClr val="accent5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en-US" dirty="0"/>
              <a:t>F-131 </a:t>
            </a:r>
            <a:r>
              <a:rPr lang="en-US" dirty="0">
                <a:solidFill>
                  <a:srgbClr val="000000"/>
                </a:solidFill>
              </a:rPr>
              <a:t>Chapter Audit Checklist. </a:t>
            </a:r>
          </a:p>
          <a:p>
            <a:pPr marL="0" indent="0">
              <a:buClr>
                <a:schemeClr val="accent5">
                  <a:lumMod val="50000"/>
                </a:schemeClr>
              </a:buClr>
              <a:buFont typeface="Wingdings" pitchFamily="2" charset="2"/>
              <a:buNone/>
              <a:defRPr/>
            </a:pPr>
            <a:r>
              <a:rPr lang="en-US" i="1" dirty="0">
                <a:solidFill>
                  <a:srgbClr val="000000"/>
                </a:solidFill>
              </a:rPr>
              <a:t>	Updated 03/23</a:t>
            </a:r>
            <a:endParaRPr lang="en-US" dirty="0"/>
          </a:p>
          <a:p>
            <a:pPr marL="0" indent="0">
              <a:buClr>
                <a:schemeClr val="accent5">
                  <a:lumMod val="50000"/>
                </a:schemeClr>
              </a:buClr>
              <a:buFont typeface="Wingdings" pitchFamily="2" charset="2"/>
              <a:buNone/>
              <a:defRPr/>
            </a:pPr>
            <a:r>
              <a:rPr lang="en-US" dirty="0"/>
              <a:t> </a:t>
            </a:r>
          </a:p>
          <a:p>
            <a:pPr marL="0" indent="0">
              <a:buClr>
                <a:schemeClr val="accent5">
                  <a:lumMod val="50000"/>
                </a:schemeClr>
              </a:buClr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B3222362-81D3-0A20-21EA-556A73BABD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 sz="3200">
                <a:solidFill>
                  <a:schemeClr val="tx1"/>
                </a:solidFill>
                <a:latin typeface="Lucida Fax" panose="02060602050505020204" pitchFamily="18" charset="77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itchFamily="2" charset="2"/>
              <a:buChar char="®"/>
              <a:defRPr sz="2800">
                <a:solidFill>
                  <a:schemeClr val="tx1"/>
                </a:solidFill>
                <a:latin typeface="Lucida Fax" panose="02060602050505020204" pitchFamily="18" charset="77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itchFamily="2" charset="2"/>
              <a:buChar char="®"/>
              <a:defRPr sz="2400">
                <a:solidFill>
                  <a:schemeClr val="tx1"/>
                </a:solidFill>
                <a:latin typeface="Lucida Fax" panose="02060602050505020204" pitchFamily="18" charset="77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4064EC9-9EF9-4847-8CA6-11E212468C9B}" type="slidenum">
              <a:rPr lang="en-US" altLang="en-US" sz="1400" smtClean="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2AA90E18-4214-E04D-4950-1F4D0AF388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/>
              <a:t>AUDIT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BCB931A5-BF26-C950-E0E5-6A870BE55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tx2"/>
              </a:buClr>
              <a:buSzPct val="80000"/>
              <a:buFont typeface="Wingdings" pitchFamily="2" charset="2"/>
              <a:buChar char="q"/>
              <a:defRPr/>
            </a:pPr>
            <a:r>
              <a:rPr lang="en-US" dirty="0"/>
              <a:t>Audit to be conducted once a year </a:t>
            </a:r>
          </a:p>
          <a:p>
            <a:pPr marL="742950" lvl="2" indent="-342900">
              <a:buClr>
                <a:schemeClr val="tx2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2800" dirty="0"/>
              <a:t> F-131 Checklist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q"/>
              <a:defRPr/>
            </a:pPr>
            <a:r>
              <a:rPr lang="en-US" dirty="0"/>
              <a:t>Obligations have been met (checks and balances)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q"/>
              <a:defRPr/>
            </a:pPr>
            <a:r>
              <a:rPr lang="en-US" dirty="0"/>
              <a:t>No discretionary problems</a:t>
            </a:r>
          </a:p>
          <a:p>
            <a:pPr>
              <a:buClr>
                <a:schemeClr val="tx2"/>
              </a:buClr>
              <a:buFont typeface="Wingdings" pitchFamily="2" charset="2"/>
              <a:buChar char="q"/>
              <a:defRPr/>
            </a:pPr>
            <a:r>
              <a:rPr lang="en-US" dirty="0"/>
              <a:t>A audit committee of two or more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q"/>
              <a:defRPr/>
            </a:pPr>
            <a:r>
              <a:rPr lang="en-US" dirty="0"/>
              <a:t>Appointed by executive board</a:t>
            </a:r>
          </a:p>
          <a:p>
            <a:pPr lvl="1"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9836BBAD-AFD3-0CB8-D0E0-18AA640590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 sz="3200">
                <a:solidFill>
                  <a:schemeClr val="tx1"/>
                </a:solidFill>
                <a:latin typeface="Lucida Fax" panose="02060602050505020204" pitchFamily="18" charset="77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itchFamily="2" charset="2"/>
              <a:buChar char="®"/>
              <a:defRPr sz="2800">
                <a:solidFill>
                  <a:schemeClr val="tx1"/>
                </a:solidFill>
                <a:latin typeface="Lucida Fax" panose="02060602050505020204" pitchFamily="18" charset="77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itchFamily="2" charset="2"/>
              <a:buChar char="®"/>
              <a:defRPr sz="2400">
                <a:solidFill>
                  <a:schemeClr val="tx1"/>
                </a:solidFill>
                <a:latin typeface="Lucida Fax" panose="02060602050505020204" pitchFamily="18" charset="77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AB89A90-3601-3442-888A-A6EEBBD874ED}" type="slidenum">
              <a:rPr lang="en-US" altLang="en-US" sz="1400" smtClean="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6AFF2896-8661-42D8-79D5-F7FDAEBB53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8077200" cy="838200"/>
          </a:xfrm>
        </p:spPr>
        <p:txBody>
          <a:bodyPr/>
          <a:lstStyle/>
          <a:p>
            <a:pPr algn="ctr"/>
            <a:br>
              <a:rPr lang="en-US" altLang="en-US" dirty="0"/>
            </a:br>
            <a:br>
              <a:rPr lang="en-US" altLang="en-US" dirty="0"/>
            </a:br>
            <a:r>
              <a:rPr lang="en-US" altLang="en-US" sz="2400" dirty="0">
                <a:solidFill>
                  <a:srgbClr val="0070C0"/>
                </a:solidFill>
              </a:rPr>
              <a:t> </a:t>
            </a:r>
            <a:r>
              <a:rPr lang="en-US" altLang="en-US" dirty="0"/>
              <a:t>Accessing the NARFE web   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F71B1BE4-A39E-2C19-D47E-FCF8054367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295400"/>
            <a:ext cx="7772400" cy="4114800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altLang="en-US" sz="3600"/>
              <a:t>Go to:  www.narfe.org</a:t>
            </a:r>
          </a:p>
          <a:p>
            <a:pPr lvl="1" eaLnBrk="1" hangingPunct="1"/>
            <a:r>
              <a:rPr lang="en-US" altLang="en-US" sz="3200"/>
              <a:t>LOG IN to Officer Portal!</a:t>
            </a:r>
          </a:p>
          <a:p>
            <a:pPr lvl="1" eaLnBrk="1" hangingPunct="1"/>
            <a:r>
              <a:rPr lang="en-US" altLang="en-US" sz="3200"/>
              <a:t>Then Click on your chapter page.</a:t>
            </a:r>
          </a:p>
          <a:p>
            <a:pPr lvl="1" eaLnBrk="1" hangingPunct="1"/>
            <a:r>
              <a:rPr lang="en-US" altLang="en-US" sz="3200"/>
              <a:t>You will now be able to access the Activity Reports.</a:t>
            </a:r>
          </a:p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D5E5E44D-E00D-3686-70F9-AC204D5E3E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 sz="3200">
                <a:solidFill>
                  <a:schemeClr val="tx1"/>
                </a:solidFill>
                <a:latin typeface="Lucida Fax" panose="02060602050505020204" pitchFamily="18" charset="77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itchFamily="2" charset="2"/>
              <a:buChar char="®"/>
              <a:defRPr sz="2800">
                <a:solidFill>
                  <a:schemeClr val="tx1"/>
                </a:solidFill>
                <a:latin typeface="Lucida Fax" panose="02060602050505020204" pitchFamily="18" charset="77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itchFamily="2" charset="2"/>
              <a:buChar char="®"/>
              <a:defRPr sz="2400">
                <a:solidFill>
                  <a:schemeClr val="tx1"/>
                </a:solidFill>
                <a:latin typeface="Lucida Fax" panose="02060602050505020204" pitchFamily="18" charset="77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Lucida Fax" panose="02060602050505020204" pitchFamily="18" charset="77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72E17B-1F0B-9E43-8D5C-E642EE1704DC}" type="slidenum">
              <a:rPr lang="en-US" altLang="en-US" sz="1400" smtClean="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tory">
  <a:themeElements>
    <a:clrScheme name="Factory 2">
      <a:dk1>
        <a:srgbClr val="000000"/>
      </a:dk1>
      <a:lt1>
        <a:srgbClr val="FFFFCC"/>
      </a:lt1>
      <a:dk2>
        <a:srgbClr val="993300"/>
      </a:dk2>
      <a:lt2>
        <a:srgbClr val="EDE1AF"/>
      </a:lt2>
      <a:accent1>
        <a:srgbClr val="CAC0E2"/>
      </a:accent1>
      <a:accent2>
        <a:srgbClr val="DFC977"/>
      </a:accent2>
      <a:accent3>
        <a:srgbClr val="FFFFE2"/>
      </a:accent3>
      <a:accent4>
        <a:srgbClr val="000000"/>
      </a:accent4>
      <a:accent5>
        <a:srgbClr val="E1DCEE"/>
      </a:accent5>
      <a:accent6>
        <a:srgbClr val="CAB66B"/>
      </a:accent6>
      <a:hlink>
        <a:srgbClr val="660033"/>
      </a:hlink>
      <a:folHlink>
        <a:srgbClr val="993366"/>
      </a:folHlink>
    </a:clrScheme>
    <a:fontScheme name="Factory">
      <a:majorFont>
        <a:latin typeface="Lucida Fax"/>
        <a:ea typeface=""/>
        <a:cs typeface=""/>
      </a:majorFont>
      <a:minorFont>
        <a:latin typeface="Lucida Fax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00"/>
        </a:solidFill>
        <a:ln w="9525">
          <a:noFill/>
          <a:miter lim="800000"/>
          <a:headEnd/>
          <a:tailEnd/>
        </a:ln>
      </a:spPr>
      <a:bodyPr wrap="none" anchor="ctr"/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Factory 1">
        <a:dk1>
          <a:srgbClr val="000054"/>
        </a:dk1>
        <a:lt1>
          <a:srgbClr val="EAEAEA"/>
        </a:lt1>
        <a:dk2>
          <a:srgbClr val="00007A"/>
        </a:dk2>
        <a:lt2>
          <a:srgbClr val="EBD189"/>
        </a:lt2>
        <a:accent1>
          <a:srgbClr val="FCAB40"/>
        </a:accent1>
        <a:accent2>
          <a:srgbClr val="555BAD"/>
        </a:accent2>
        <a:accent3>
          <a:srgbClr val="AAAABE"/>
        </a:accent3>
        <a:accent4>
          <a:srgbClr val="C8C8C8"/>
        </a:accent4>
        <a:accent5>
          <a:srgbClr val="FDD2AF"/>
        </a:accent5>
        <a:accent6>
          <a:srgbClr val="4C529C"/>
        </a:accent6>
        <a:hlink>
          <a:srgbClr val="B97C01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tory 2">
        <a:dk1>
          <a:srgbClr val="000000"/>
        </a:dk1>
        <a:lt1>
          <a:srgbClr val="FFFFCC"/>
        </a:lt1>
        <a:dk2>
          <a:srgbClr val="993300"/>
        </a:dk2>
        <a:lt2>
          <a:srgbClr val="EDE1AF"/>
        </a:lt2>
        <a:accent1>
          <a:srgbClr val="CAC0E2"/>
        </a:accent1>
        <a:accent2>
          <a:srgbClr val="DFC977"/>
        </a:accent2>
        <a:accent3>
          <a:srgbClr val="FFFFE2"/>
        </a:accent3>
        <a:accent4>
          <a:srgbClr val="000000"/>
        </a:accent4>
        <a:accent5>
          <a:srgbClr val="E1DCEE"/>
        </a:accent5>
        <a:accent6>
          <a:srgbClr val="CAB66B"/>
        </a:accent6>
        <a:hlink>
          <a:srgbClr val="660033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ctory 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ctory 4">
        <a:dk1>
          <a:srgbClr val="481800"/>
        </a:dk1>
        <a:lt1>
          <a:srgbClr val="EAEAEA"/>
        </a:lt1>
        <a:dk2>
          <a:srgbClr val="762700"/>
        </a:dk2>
        <a:lt2>
          <a:srgbClr val="EBD189"/>
        </a:lt2>
        <a:accent1>
          <a:srgbClr val="FCAB40"/>
        </a:accent1>
        <a:accent2>
          <a:srgbClr val="AD717F"/>
        </a:accent2>
        <a:accent3>
          <a:srgbClr val="BDACAA"/>
        </a:accent3>
        <a:accent4>
          <a:srgbClr val="C8C8C8"/>
        </a:accent4>
        <a:accent5>
          <a:srgbClr val="FDD2AF"/>
        </a:accent5>
        <a:accent6>
          <a:srgbClr val="9C6672"/>
        </a:accent6>
        <a:hlink>
          <a:srgbClr val="FFFF99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tory 5">
        <a:dk1>
          <a:srgbClr val="330066"/>
        </a:dk1>
        <a:lt1>
          <a:srgbClr val="EAEAEA"/>
        </a:lt1>
        <a:dk2>
          <a:srgbClr val="4E009C"/>
        </a:dk2>
        <a:lt2>
          <a:srgbClr val="EBD189"/>
        </a:lt2>
        <a:accent1>
          <a:srgbClr val="FCAB40"/>
        </a:accent1>
        <a:accent2>
          <a:srgbClr val="8871BB"/>
        </a:accent2>
        <a:accent3>
          <a:srgbClr val="B2AACB"/>
        </a:accent3>
        <a:accent4>
          <a:srgbClr val="C8C8C8"/>
        </a:accent4>
        <a:accent5>
          <a:srgbClr val="FDD2AF"/>
        </a:accent5>
        <a:accent6>
          <a:srgbClr val="7B66A9"/>
        </a:accent6>
        <a:hlink>
          <a:srgbClr val="99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tory 6">
        <a:dk1>
          <a:srgbClr val="454425"/>
        </a:dk1>
        <a:lt1>
          <a:srgbClr val="EAEAEA"/>
        </a:lt1>
        <a:dk2>
          <a:srgbClr val="4D6A2A"/>
        </a:dk2>
        <a:lt2>
          <a:srgbClr val="EBD189"/>
        </a:lt2>
        <a:accent1>
          <a:srgbClr val="FCAB40"/>
        </a:accent1>
        <a:accent2>
          <a:srgbClr val="A59E79"/>
        </a:accent2>
        <a:accent3>
          <a:srgbClr val="B2B9AC"/>
        </a:accent3>
        <a:accent4>
          <a:srgbClr val="C8C8C8"/>
        </a:accent4>
        <a:accent5>
          <a:srgbClr val="FDD2AF"/>
        </a:accent5>
        <a:accent6>
          <a:srgbClr val="958F6D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tory 7">
        <a:dk1>
          <a:srgbClr val="3C2924"/>
        </a:dk1>
        <a:lt1>
          <a:srgbClr val="EAEAEA"/>
        </a:lt1>
        <a:dk2>
          <a:srgbClr val="0D0A46"/>
        </a:dk2>
        <a:lt2>
          <a:srgbClr val="EBD189"/>
        </a:lt2>
        <a:accent1>
          <a:srgbClr val="FCAB40"/>
        </a:accent1>
        <a:accent2>
          <a:srgbClr val="633D4E"/>
        </a:accent2>
        <a:accent3>
          <a:srgbClr val="AAAAB0"/>
        </a:accent3>
        <a:accent4>
          <a:srgbClr val="C8C8C8"/>
        </a:accent4>
        <a:accent5>
          <a:srgbClr val="FDD2AF"/>
        </a:accent5>
        <a:accent6>
          <a:srgbClr val="593646"/>
        </a:accent6>
        <a:hlink>
          <a:srgbClr val="FFCC66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11285</TotalTime>
  <Words>443</Words>
  <Application>Microsoft Macintosh PowerPoint</Application>
  <PresentationFormat>On-screen Show (4:3)</PresentationFormat>
  <Paragraphs>95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Lucida Fax</vt:lpstr>
      <vt:lpstr>Times New Roman</vt:lpstr>
      <vt:lpstr>Wingdings</vt:lpstr>
      <vt:lpstr>Factory</vt:lpstr>
      <vt:lpstr>CHAPTER LEADERSHIP</vt:lpstr>
      <vt:lpstr>Background</vt:lpstr>
      <vt:lpstr>Chapter Treasurers Officer Duties &amp; Responsibilities</vt:lpstr>
      <vt:lpstr>Treasurer Duties</vt:lpstr>
      <vt:lpstr>Treasurer Duties</vt:lpstr>
      <vt:lpstr>Treasurer’s Tools</vt:lpstr>
      <vt:lpstr>Treasurer sources</vt:lpstr>
      <vt:lpstr>AUDIT</vt:lpstr>
      <vt:lpstr>   Accessing the NARFE web   </vt:lpstr>
      <vt:lpstr>Accessing On-line reports</vt:lpstr>
      <vt:lpstr>HELP?</vt:lpstr>
      <vt:lpstr>Questions?</vt:lpstr>
      <vt:lpstr>Future Training Needs</vt:lpstr>
      <vt:lpstr>Thank you!</vt:lpstr>
    </vt:vector>
  </TitlesOfParts>
  <Company>Asse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 Region IV Chapter Officer Training</dc:title>
  <dc:creator>Carla Rea</dc:creator>
  <cp:lastModifiedBy>Martha Raup</cp:lastModifiedBy>
  <cp:revision>390</cp:revision>
  <dcterms:created xsi:type="dcterms:W3CDTF">2002-03-12T15:09:17Z</dcterms:created>
  <dcterms:modified xsi:type="dcterms:W3CDTF">2023-11-24T07:08:18Z</dcterms:modified>
</cp:coreProperties>
</file>